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3" r:id="rId4"/>
  </p:sldMasterIdLst>
  <p:notesMasterIdLst>
    <p:notesMasterId r:id="rId24"/>
  </p:notesMasterIdLst>
  <p:handoutMasterIdLst>
    <p:handoutMasterId r:id="rId25"/>
  </p:handoutMasterIdLst>
  <p:sldIdLst>
    <p:sldId id="256" r:id="rId5"/>
    <p:sldId id="259" r:id="rId6"/>
    <p:sldId id="281" r:id="rId7"/>
    <p:sldId id="282" r:id="rId8"/>
    <p:sldId id="258" r:id="rId9"/>
    <p:sldId id="260" r:id="rId10"/>
    <p:sldId id="287" r:id="rId11"/>
    <p:sldId id="288" r:id="rId12"/>
    <p:sldId id="284" r:id="rId13"/>
    <p:sldId id="285" r:id="rId14"/>
    <p:sldId id="286" r:id="rId15"/>
    <p:sldId id="261" r:id="rId16"/>
    <p:sldId id="277" r:id="rId17"/>
    <p:sldId id="275" r:id="rId18"/>
    <p:sldId id="268" r:id="rId19"/>
    <p:sldId id="269" r:id="rId20"/>
    <p:sldId id="279" r:id="rId21"/>
    <p:sldId id="280" r:id="rId22"/>
    <p:sldId id="289" r:id="rId23"/>
  </p:sldIdLst>
  <p:sldSz cx="9753600" cy="7315200"/>
  <p:notesSz cx="6858000" cy="9144000"/>
  <p:custDataLst>
    <p:tags r:id="rId26"/>
  </p:custDataLst>
  <p:defaultTextStyle>
    <a:defPPr>
      <a:defRPr lang="en-US"/>
    </a:defPPr>
    <a:lvl1pPr marL="0" algn="l" defTabSz="384018" rtl="0" eaLnBrk="1" latinLnBrk="0" hangingPunct="1">
      <a:defRPr sz="1512" kern="1200">
        <a:solidFill>
          <a:schemeClr val="tx1"/>
        </a:solidFill>
        <a:latin typeface="+mn-lt"/>
        <a:ea typeface="+mn-ea"/>
        <a:cs typeface="+mn-cs"/>
      </a:defRPr>
    </a:lvl1pPr>
    <a:lvl2pPr marL="384018" algn="l" defTabSz="384018" rtl="0" eaLnBrk="1" latinLnBrk="0" hangingPunct="1">
      <a:defRPr sz="1512" kern="1200">
        <a:solidFill>
          <a:schemeClr val="tx1"/>
        </a:solidFill>
        <a:latin typeface="+mn-lt"/>
        <a:ea typeface="+mn-ea"/>
        <a:cs typeface="+mn-cs"/>
      </a:defRPr>
    </a:lvl2pPr>
    <a:lvl3pPr marL="768038" algn="l" defTabSz="384018" rtl="0" eaLnBrk="1" latinLnBrk="0" hangingPunct="1">
      <a:defRPr sz="1512" kern="1200">
        <a:solidFill>
          <a:schemeClr val="tx1"/>
        </a:solidFill>
        <a:latin typeface="+mn-lt"/>
        <a:ea typeface="+mn-ea"/>
        <a:cs typeface="+mn-cs"/>
      </a:defRPr>
    </a:lvl3pPr>
    <a:lvl4pPr marL="1152057" algn="l" defTabSz="384018" rtl="0" eaLnBrk="1" latinLnBrk="0" hangingPunct="1">
      <a:defRPr sz="1512" kern="1200">
        <a:solidFill>
          <a:schemeClr val="tx1"/>
        </a:solidFill>
        <a:latin typeface="+mn-lt"/>
        <a:ea typeface="+mn-ea"/>
        <a:cs typeface="+mn-cs"/>
      </a:defRPr>
    </a:lvl4pPr>
    <a:lvl5pPr marL="1536076" algn="l" defTabSz="384018" rtl="0" eaLnBrk="1" latinLnBrk="0" hangingPunct="1">
      <a:defRPr sz="1512" kern="1200">
        <a:solidFill>
          <a:schemeClr val="tx1"/>
        </a:solidFill>
        <a:latin typeface="+mn-lt"/>
        <a:ea typeface="+mn-ea"/>
        <a:cs typeface="+mn-cs"/>
      </a:defRPr>
    </a:lvl5pPr>
    <a:lvl6pPr marL="1920096" algn="l" defTabSz="384018" rtl="0" eaLnBrk="1" latinLnBrk="0" hangingPunct="1">
      <a:defRPr sz="1512" kern="1200">
        <a:solidFill>
          <a:schemeClr val="tx1"/>
        </a:solidFill>
        <a:latin typeface="+mn-lt"/>
        <a:ea typeface="+mn-ea"/>
        <a:cs typeface="+mn-cs"/>
      </a:defRPr>
    </a:lvl6pPr>
    <a:lvl7pPr marL="2304114" algn="l" defTabSz="384018" rtl="0" eaLnBrk="1" latinLnBrk="0" hangingPunct="1">
      <a:defRPr sz="1512" kern="1200">
        <a:solidFill>
          <a:schemeClr val="tx1"/>
        </a:solidFill>
        <a:latin typeface="+mn-lt"/>
        <a:ea typeface="+mn-ea"/>
        <a:cs typeface="+mn-cs"/>
      </a:defRPr>
    </a:lvl7pPr>
    <a:lvl8pPr marL="2688133" algn="l" defTabSz="384018" rtl="0" eaLnBrk="1" latinLnBrk="0" hangingPunct="1">
      <a:defRPr sz="1512" kern="1200">
        <a:solidFill>
          <a:schemeClr val="tx1"/>
        </a:solidFill>
        <a:latin typeface="+mn-lt"/>
        <a:ea typeface="+mn-ea"/>
        <a:cs typeface="+mn-cs"/>
      </a:defRPr>
    </a:lvl8pPr>
    <a:lvl9pPr marL="3072152" algn="l" defTabSz="384018" rtl="0" eaLnBrk="1" latinLnBrk="0" hangingPunct="1">
      <a:defRPr sz="151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2" userDrawn="1">
          <p15:clr>
            <a:srgbClr val="A4A3A4"/>
          </p15:clr>
        </p15:guide>
        <p15:guide id="2" pos="82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Manuel" initials="E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D281"/>
    <a:srgbClr val="F1F1F2"/>
    <a:srgbClr val="F1F1F1"/>
    <a:srgbClr val="555555"/>
    <a:srgbClr val="3C3C3C"/>
    <a:srgbClr val="323232"/>
    <a:srgbClr val="505050"/>
    <a:srgbClr val="5F5F5F"/>
    <a:srgbClr val="404040"/>
    <a:srgbClr val="4E4F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40BEA1-8255-4D80-A177-7C2564A599C7}" v="2" dt="2019-01-02T23:18:59.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1" autoAdjust="0"/>
    <p:restoredTop sz="94745" autoAdjust="0"/>
  </p:normalViewPr>
  <p:slideViewPr>
    <p:cSldViewPr>
      <p:cViewPr varScale="1">
        <p:scale>
          <a:sx n="97" d="100"/>
          <a:sy n="97" d="100"/>
        </p:scale>
        <p:origin x="1824" y="84"/>
      </p:cViewPr>
      <p:guideLst>
        <p:guide orient="horz" pos="662"/>
        <p:guide pos="82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6" d="100"/>
          <a:sy n="86" d="100"/>
        </p:scale>
        <p:origin x="3786" y="78"/>
      </p:cViewPr>
      <p:guideLst/>
    </p:cSldViewPr>
  </p:notes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Primeaux-Redmond" userId="296ad387-b55e-4d46-be28-03d125cde9fd" providerId="ADAL" clId="{C7C43AE5-D48B-4EF6-ACE6-9B218EC10B96}"/>
  </pc:docChgLst>
  <pc:docChgLst>
    <pc:chgData name="Lisa Primeaux-Redmond" userId="296ad387-b55e-4d46-be28-03d125cde9fd" providerId="ADAL" clId="{E840BEA1-8255-4D80-A177-7C2564A599C7}"/>
    <pc:docChg chg="modSld">
      <pc:chgData name="Lisa Primeaux-Redmond" userId="296ad387-b55e-4d46-be28-03d125cde9fd" providerId="ADAL" clId="{E840BEA1-8255-4D80-A177-7C2564A599C7}" dt="2019-01-02T23:18:59.091" v="1" actId="20577"/>
      <pc:docMkLst>
        <pc:docMk/>
      </pc:docMkLst>
      <pc:sldChg chg="modSp modAnim">
        <pc:chgData name="Lisa Primeaux-Redmond" userId="296ad387-b55e-4d46-be28-03d125cde9fd" providerId="ADAL" clId="{E840BEA1-8255-4D80-A177-7C2564A599C7}" dt="2019-01-02T23:18:59.091" v="1" actId="20577"/>
        <pc:sldMkLst>
          <pc:docMk/>
          <pc:sldMk cId="3558670705" sldId="277"/>
        </pc:sldMkLst>
        <pc:spChg chg="mod">
          <ac:chgData name="Lisa Primeaux-Redmond" userId="296ad387-b55e-4d46-be28-03d125cde9fd" providerId="ADAL" clId="{E840BEA1-8255-4D80-A177-7C2564A599C7}" dt="2019-01-02T23:18:59.091" v="1" actId="20577"/>
          <ac:spMkLst>
            <pc:docMk/>
            <pc:sldMk cId="3558670705" sldId="277"/>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AB014A-546B-4EA3-95D4-F5B947D968C1}" type="datetimeFigureOut">
              <a:rPr lang="en-US" smtClean="0"/>
              <a:t>1/2/2019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A6F692-8BBE-4630-B40B-360EFAE04DDF}" type="slidenum">
              <a:rPr lang="en-US" smtClean="0"/>
              <a:t>‹#›</a:t>
            </a:fld>
            <a:endParaRPr lang="en-US"/>
          </a:p>
        </p:txBody>
      </p:sp>
    </p:spTree>
    <p:extLst>
      <p:ext uri="{BB962C8B-B14F-4D97-AF65-F5344CB8AC3E}">
        <p14:creationId xmlns:p14="http://schemas.microsoft.com/office/powerpoint/2010/main" val="2743046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4A75B-5CEE-4BE2-B98D-EF1391BE8255}" type="datetimeFigureOut">
              <a:rPr lang="en-US" smtClean="0"/>
              <a:t>1/2/2019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CFC11-C5FA-487E-A2C4-C9D726BF572B}" type="slidenum">
              <a:rPr lang="en-US" smtClean="0"/>
              <a:t>‹#›</a:t>
            </a:fld>
            <a:endParaRPr lang="en-US"/>
          </a:p>
        </p:txBody>
      </p:sp>
    </p:spTree>
    <p:extLst>
      <p:ext uri="{BB962C8B-B14F-4D97-AF65-F5344CB8AC3E}">
        <p14:creationId xmlns:p14="http://schemas.microsoft.com/office/powerpoint/2010/main" val="391304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CFC11-C5FA-487E-A2C4-C9D726BF572B}" type="slidenum">
              <a:rPr lang="en-US" smtClean="0"/>
              <a:t>1</a:t>
            </a:fld>
            <a:endParaRPr lang="en-US"/>
          </a:p>
        </p:txBody>
      </p:sp>
    </p:spTree>
    <p:extLst>
      <p:ext uri="{BB962C8B-B14F-4D97-AF65-F5344CB8AC3E}">
        <p14:creationId xmlns:p14="http://schemas.microsoft.com/office/powerpoint/2010/main" val="348970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CFC11-C5FA-487E-A2C4-C9D726BF572B}" type="slidenum">
              <a:rPr lang="en-US" smtClean="0"/>
              <a:t>10</a:t>
            </a:fld>
            <a:endParaRPr lang="en-US"/>
          </a:p>
        </p:txBody>
      </p:sp>
    </p:spTree>
    <p:extLst>
      <p:ext uri="{BB962C8B-B14F-4D97-AF65-F5344CB8AC3E}">
        <p14:creationId xmlns:p14="http://schemas.microsoft.com/office/powerpoint/2010/main" val="1962398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CFC11-C5FA-487E-A2C4-C9D726BF572B}" type="slidenum">
              <a:rPr lang="en-US" smtClean="0"/>
              <a:t>11</a:t>
            </a:fld>
            <a:endParaRPr lang="en-US"/>
          </a:p>
        </p:txBody>
      </p:sp>
    </p:spTree>
    <p:extLst>
      <p:ext uri="{BB962C8B-B14F-4D97-AF65-F5344CB8AC3E}">
        <p14:creationId xmlns:p14="http://schemas.microsoft.com/office/powerpoint/2010/main" val="723186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CFC11-C5FA-487E-A2C4-C9D726BF572B}" type="slidenum">
              <a:rPr lang="en-US" smtClean="0"/>
              <a:t>12</a:t>
            </a:fld>
            <a:endParaRPr lang="en-US"/>
          </a:p>
        </p:txBody>
      </p:sp>
    </p:spTree>
    <p:extLst>
      <p:ext uri="{BB962C8B-B14F-4D97-AF65-F5344CB8AC3E}">
        <p14:creationId xmlns:p14="http://schemas.microsoft.com/office/powerpoint/2010/main" val="1642530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CFC11-C5FA-487E-A2C4-C9D726BF572B}" type="slidenum">
              <a:rPr lang="en-US" smtClean="0"/>
              <a:t>13</a:t>
            </a:fld>
            <a:endParaRPr lang="en-US"/>
          </a:p>
        </p:txBody>
      </p:sp>
    </p:spTree>
    <p:extLst>
      <p:ext uri="{BB962C8B-B14F-4D97-AF65-F5344CB8AC3E}">
        <p14:creationId xmlns:p14="http://schemas.microsoft.com/office/powerpoint/2010/main" val="1583476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CFC11-C5FA-487E-A2C4-C9D726BF572B}" type="slidenum">
              <a:rPr lang="en-US" smtClean="0"/>
              <a:t>14</a:t>
            </a:fld>
            <a:endParaRPr lang="en-US"/>
          </a:p>
        </p:txBody>
      </p:sp>
    </p:spTree>
    <p:extLst>
      <p:ext uri="{BB962C8B-B14F-4D97-AF65-F5344CB8AC3E}">
        <p14:creationId xmlns:p14="http://schemas.microsoft.com/office/powerpoint/2010/main" val="288499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CFC11-C5FA-487E-A2C4-C9D726BF572B}" type="slidenum">
              <a:rPr lang="en-US" smtClean="0"/>
              <a:t>15</a:t>
            </a:fld>
            <a:endParaRPr lang="en-US"/>
          </a:p>
        </p:txBody>
      </p:sp>
    </p:spTree>
    <p:extLst>
      <p:ext uri="{BB962C8B-B14F-4D97-AF65-F5344CB8AC3E}">
        <p14:creationId xmlns:p14="http://schemas.microsoft.com/office/powerpoint/2010/main" val="1070263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CFC11-C5FA-487E-A2C4-C9D726BF572B}" type="slidenum">
              <a:rPr lang="en-US" smtClean="0"/>
              <a:t>16</a:t>
            </a:fld>
            <a:endParaRPr lang="en-US"/>
          </a:p>
        </p:txBody>
      </p:sp>
    </p:spTree>
    <p:extLst>
      <p:ext uri="{BB962C8B-B14F-4D97-AF65-F5344CB8AC3E}">
        <p14:creationId xmlns:p14="http://schemas.microsoft.com/office/powerpoint/2010/main" val="4102632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CFC11-C5FA-487E-A2C4-C9D726BF572B}" type="slidenum">
              <a:rPr lang="en-US" smtClean="0"/>
              <a:t>17</a:t>
            </a:fld>
            <a:endParaRPr lang="en-US"/>
          </a:p>
        </p:txBody>
      </p:sp>
    </p:spTree>
    <p:extLst>
      <p:ext uri="{BB962C8B-B14F-4D97-AF65-F5344CB8AC3E}">
        <p14:creationId xmlns:p14="http://schemas.microsoft.com/office/powerpoint/2010/main" val="3697672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CFC11-C5FA-487E-A2C4-C9D726BF572B}" type="slidenum">
              <a:rPr lang="en-US" smtClean="0"/>
              <a:t>18</a:t>
            </a:fld>
            <a:endParaRPr lang="en-US"/>
          </a:p>
        </p:txBody>
      </p:sp>
    </p:spTree>
    <p:extLst>
      <p:ext uri="{BB962C8B-B14F-4D97-AF65-F5344CB8AC3E}">
        <p14:creationId xmlns:p14="http://schemas.microsoft.com/office/powerpoint/2010/main" val="3976642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CFC11-C5FA-487E-A2C4-C9D726BF572B}" type="slidenum">
              <a:rPr lang="en-US" smtClean="0"/>
              <a:t>19</a:t>
            </a:fld>
            <a:endParaRPr lang="en-US"/>
          </a:p>
        </p:txBody>
      </p:sp>
    </p:spTree>
    <p:extLst>
      <p:ext uri="{BB962C8B-B14F-4D97-AF65-F5344CB8AC3E}">
        <p14:creationId xmlns:p14="http://schemas.microsoft.com/office/powerpoint/2010/main" val="79451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CFC11-C5FA-487E-A2C4-C9D726BF572B}" type="slidenum">
              <a:rPr lang="en-US" smtClean="0"/>
              <a:t>2</a:t>
            </a:fld>
            <a:endParaRPr lang="en-US"/>
          </a:p>
        </p:txBody>
      </p:sp>
    </p:spTree>
    <p:extLst>
      <p:ext uri="{BB962C8B-B14F-4D97-AF65-F5344CB8AC3E}">
        <p14:creationId xmlns:p14="http://schemas.microsoft.com/office/powerpoint/2010/main" val="3826467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CFC11-C5FA-487E-A2C4-C9D726BF572B}" type="slidenum">
              <a:rPr lang="en-US" smtClean="0"/>
              <a:t>3</a:t>
            </a:fld>
            <a:endParaRPr lang="en-US"/>
          </a:p>
        </p:txBody>
      </p:sp>
    </p:spTree>
    <p:extLst>
      <p:ext uri="{BB962C8B-B14F-4D97-AF65-F5344CB8AC3E}">
        <p14:creationId xmlns:p14="http://schemas.microsoft.com/office/powerpoint/2010/main" val="1849777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CFC11-C5FA-487E-A2C4-C9D726BF572B}" type="slidenum">
              <a:rPr lang="en-US" smtClean="0"/>
              <a:t>4</a:t>
            </a:fld>
            <a:endParaRPr lang="en-US"/>
          </a:p>
        </p:txBody>
      </p:sp>
    </p:spTree>
    <p:extLst>
      <p:ext uri="{BB962C8B-B14F-4D97-AF65-F5344CB8AC3E}">
        <p14:creationId xmlns:p14="http://schemas.microsoft.com/office/powerpoint/2010/main" val="146240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CFC11-C5FA-487E-A2C4-C9D726BF572B}" type="slidenum">
              <a:rPr lang="en-US" smtClean="0"/>
              <a:t>5</a:t>
            </a:fld>
            <a:endParaRPr lang="en-US"/>
          </a:p>
        </p:txBody>
      </p:sp>
    </p:spTree>
    <p:extLst>
      <p:ext uri="{BB962C8B-B14F-4D97-AF65-F5344CB8AC3E}">
        <p14:creationId xmlns:p14="http://schemas.microsoft.com/office/powerpoint/2010/main" val="109441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CFC11-C5FA-487E-A2C4-C9D726BF572B}" type="slidenum">
              <a:rPr lang="en-US" smtClean="0"/>
              <a:t>6</a:t>
            </a:fld>
            <a:endParaRPr lang="en-US"/>
          </a:p>
        </p:txBody>
      </p:sp>
    </p:spTree>
    <p:extLst>
      <p:ext uri="{BB962C8B-B14F-4D97-AF65-F5344CB8AC3E}">
        <p14:creationId xmlns:p14="http://schemas.microsoft.com/office/powerpoint/2010/main" val="726236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CFC11-C5FA-487E-A2C4-C9D726BF572B}" type="slidenum">
              <a:rPr lang="en-US" smtClean="0"/>
              <a:t>7</a:t>
            </a:fld>
            <a:endParaRPr lang="en-US"/>
          </a:p>
        </p:txBody>
      </p:sp>
    </p:spTree>
    <p:extLst>
      <p:ext uri="{BB962C8B-B14F-4D97-AF65-F5344CB8AC3E}">
        <p14:creationId xmlns:p14="http://schemas.microsoft.com/office/powerpoint/2010/main" val="229040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CFC11-C5FA-487E-A2C4-C9D726BF572B}" type="slidenum">
              <a:rPr lang="en-US" smtClean="0"/>
              <a:t>8</a:t>
            </a:fld>
            <a:endParaRPr lang="en-US"/>
          </a:p>
        </p:txBody>
      </p:sp>
    </p:spTree>
    <p:extLst>
      <p:ext uri="{BB962C8B-B14F-4D97-AF65-F5344CB8AC3E}">
        <p14:creationId xmlns:p14="http://schemas.microsoft.com/office/powerpoint/2010/main" val="1702608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CFC11-C5FA-487E-A2C4-C9D726BF572B}" type="slidenum">
              <a:rPr lang="en-US" smtClean="0"/>
              <a:t>9</a:t>
            </a:fld>
            <a:endParaRPr lang="en-US"/>
          </a:p>
        </p:txBody>
      </p:sp>
    </p:spTree>
    <p:extLst>
      <p:ext uri="{BB962C8B-B14F-4D97-AF65-F5344CB8AC3E}">
        <p14:creationId xmlns:p14="http://schemas.microsoft.com/office/powerpoint/2010/main" val="1910008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hapter Title Slide 2">
    <p:spTree>
      <p:nvGrpSpPr>
        <p:cNvPr id="1" name=""/>
        <p:cNvGrpSpPr/>
        <p:nvPr/>
      </p:nvGrpSpPr>
      <p:grpSpPr>
        <a:xfrm>
          <a:off x="0" y="0"/>
          <a:ext cx="0" cy="0"/>
          <a:chOff x="0" y="0"/>
          <a:chExt cx="0" cy="0"/>
        </a:xfrm>
      </p:grpSpPr>
      <p:sp>
        <p:nvSpPr>
          <p:cNvPr id="4" name="Rectangle 3"/>
          <p:cNvSpPr/>
          <p:nvPr userDrawn="1"/>
        </p:nvSpPr>
        <p:spPr>
          <a:xfrm>
            <a:off x="-15240" y="-24427"/>
            <a:ext cx="9829800" cy="664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quarter" idx="10"/>
          </p:nvPr>
        </p:nvSpPr>
        <p:spPr>
          <a:xfrm>
            <a:off x="1311275" y="4389120"/>
            <a:ext cx="7131050" cy="2468880"/>
          </a:xfrm>
        </p:spPr>
        <p:txBody>
          <a:bodyPr anchor="t">
            <a:noAutofit/>
          </a:bodyPr>
          <a:lstStyle>
            <a:lvl1pPr marL="0" indent="0" algn="ctr">
              <a:buNone/>
              <a:defRPr sz="4800" b="1">
                <a:latin typeface="+mj-lt"/>
              </a:defRPr>
            </a:lvl1pPr>
          </a:lstStyle>
          <a:p>
            <a:pPr lvl="0"/>
            <a:r>
              <a:rPr lang="en-US" dirty="0"/>
              <a:t>Click to edit Master text style</a:t>
            </a:r>
          </a:p>
        </p:txBody>
      </p:sp>
      <p:sp>
        <p:nvSpPr>
          <p:cNvPr id="7" name="Picture Placeholder 6"/>
          <p:cNvSpPr>
            <a:spLocks noGrp="1"/>
          </p:cNvSpPr>
          <p:nvPr>
            <p:ph type="pic" sz="quarter" idx="11"/>
          </p:nvPr>
        </p:nvSpPr>
        <p:spPr>
          <a:xfrm>
            <a:off x="3825240" y="2011680"/>
            <a:ext cx="2103120" cy="2104390"/>
          </a:xfrm>
          <a:prstGeom prst="ellipse">
            <a:avLst/>
          </a:prstGeom>
          <a:ln w="38100">
            <a:solidFill>
              <a:schemeClr val="accent3"/>
            </a:solidFill>
          </a:ln>
        </p:spPr>
        <p:style>
          <a:lnRef idx="2">
            <a:schemeClr val="accent1"/>
          </a:lnRef>
          <a:fillRef idx="1">
            <a:schemeClr val="lt1"/>
          </a:fillRef>
          <a:effectRef idx="0">
            <a:schemeClr val="accent1"/>
          </a:effectRef>
          <a:fontRef idx="none"/>
        </p:style>
        <p:txBody>
          <a:bodyPr/>
          <a:lstStyle>
            <a:lvl1pPr marL="0" indent="0">
              <a:buNone/>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2149" y="352091"/>
            <a:ext cx="2209303" cy="499818"/>
          </a:xfrm>
          <a:prstGeom prst="rect">
            <a:avLst/>
          </a:prstGeom>
        </p:spPr>
      </p:pic>
    </p:spTree>
    <p:extLst>
      <p:ext uri="{BB962C8B-B14F-4D97-AF65-F5344CB8AC3E}">
        <p14:creationId xmlns:p14="http://schemas.microsoft.com/office/powerpoint/2010/main" val="455831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White Background">
    <p:spTree>
      <p:nvGrpSpPr>
        <p:cNvPr id="1" name=""/>
        <p:cNvGrpSpPr/>
        <p:nvPr/>
      </p:nvGrpSpPr>
      <p:grpSpPr>
        <a:xfrm>
          <a:off x="0" y="0"/>
          <a:ext cx="0" cy="0"/>
          <a:chOff x="0" y="0"/>
          <a:chExt cx="0" cy="0"/>
        </a:xfrm>
      </p:grpSpPr>
      <p:sp>
        <p:nvSpPr>
          <p:cNvPr id="2" name="Rectangle 1"/>
          <p:cNvSpPr/>
          <p:nvPr userDrawn="1"/>
        </p:nvSpPr>
        <p:spPr>
          <a:xfrm>
            <a:off x="0" y="545054"/>
            <a:ext cx="9841454" cy="6766560"/>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5240" y="-24427"/>
            <a:ext cx="9829800" cy="664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927" y="185982"/>
            <a:ext cx="1198842" cy="271218"/>
          </a:xfrm>
          <a:prstGeom prst="rect">
            <a:avLst/>
          </a:prstGeom>
        </p:spPr>
      </p:pic>
    </p:spTree>
    <p:extLst>
      <p:ext uri="{BB962C8B-B14F-4D97-AF65-F5344CB8AC3E}">
        <p14:creationId xmlns:p14="http://schemas.microsoft.com/office/powerpoint/2010/main" val="1386368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hapter Title Slide 2">
    <p:bg>
      <p:bgPr>
        <a:solidFill>
          <a:srgbClr val="3E3E3E"/>
        </a:solidFill>
        <a:effectLst/>
      </p:bgPr>
    </p:bg>
    <p:spTree>
      <p:nvGrpSpPr>
        <p:cNvPr id="1" name=""/>
        <p:cNvGrpSpPr/>
        <p:nvPr/>
      </p:nvGrpSpPr>
      <p:grpSpPr>
        <a:xfrm>
          <a:off x="0" y="0"/>
          <a:ext cx="0" cy="0"/>
          <a:chOff x="0" y="0"/>
          <a:chExt cx="0" cy="0"/>
        </a:xfrm>
      </p:grpSpPr>
      <p:sp>
        <p:nvSpPr>
          <p:cNvPr id="4" name="Rectangle 3"/>
          <p:cNvSpPr/>
          <p:nvPr userDrawn="1"/>
        </p:nvSpPr>
        <p:spPr>
          <a:xfrm>
            <a:off x="-15240" y="-24427"/>
            <a:ext cx="9829800" cy="664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quarter" idx="10"/>
          </p:nvPr>
        </p:nvSpPr>
        <p:spPr>
          <a:xfrm>
            <a:off x="1311275" y="4389120"/>
            <a:ext cx="7131050" cy="2468880"/>
          </a:xfrm>
        </p:spPr>
        <p:txBody>
          <a:bodyPr anchor="t">
            <a:noAutofit/>
          </a:bodyPr>
          <a:lstStyle>
            <a:lvl1pPr marL="0" indent="0" algn="ctr">
              <a:buNone/>
              <a:defRPr sz="4800" b="1">
                <a:latin typeface="+mj-lt"/>
              </a:defRPr>
            </a:lvl1pPr>
          </a:lstStyle>
          <a:p>
            <a:pPr lvl="0"/>
            <a:r>
              <a:rPr lang="en-US" dirty="0"/>
              <a:t>Click to edit Master text style</a:t>
            </a:r>
          </a:p>
        </p:txBody>
      </p:sp>
      <p:sp>
        <p:nvSpPr>
          <p:cNvPr id="7" name="Picture Placeholder 6"/>
          <p:cNvSpPr>
            <a:spLocks noGrp="1"/>
          </p:cNvSpPr>
          <p:nvPr>
            <p:ph type="pic" sz="quarter" idx="11"/>
          </p:nvPr>
        </p:nvSpPr>
        <p:spPr>
          <a:xfrm>
            <a:off x="3825240" y="2011680"/>
            <a:ext cx="2103120" cy="2104390"/>
          </a:xfrm>
          <a:prstGeom prst="ellipse">
            <a:avLst/>
          </a:prstGeom>
          <a:ln w="38100">
            <a:solidFill>
              <a:schemeClr val="accent3"/>
            </a:solidFill>
          </a:ln>
        </p:spPr>
        <p:style>
          <a:lnRef idx="2">
            <a:schemeClr val="accent1"/>
          </a:lnRef>
          <a:fillRef idx="1">
            <a:schemeClr val="lt1"/>
          </a:fillRef>
          <a:effectRef idx="0">
            <a:schemeClr val="accent1"/>
          </a:effectRef>
          <a:fontRef idx="none"/>
        </p:style>
        <p:txBody>
          <a:bodyPr/>
          <a:lstStyle>
            <a:lvl1pPr marL="0" indent="0">
              <a:buNone/>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2149" y="352091"/>
            <a:ext cx="2209303" cy="499818"/>
          </a:xfrm>
          <a:prstGeom prst="rect">
            <a:avLst/>
          </a:prstGeom>
        </p:spPr>
      </p:pic>
    </p:spTree>
    <p:extLst>
      <p:ext uri="{BB962C8B-B14F-4D97-AF65-F5344CB8AC3E}">
        <p14:creationId xmlns:p14="http://schemas.microsoft.com/office/powerpoint/2010/main" val="970121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Entrance Ticke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960120"/>
            <a:ext cx="2090981" cy="1463040"/>
          </a:xfrm>
          <a:prstGeom prst="rect">
            <a:avLst/>
          </a:prstGeom>
        </p:spPr>
      </p:pic>
      <p:sp>
        <p:nvSpPr>
          <p:cNvPr id="11" name="Content Placeholder 2"/>
          <p:cNvSpPr>
            <a:spLocks noGrp="1"/>
          </p:cNvSpPr>
          <p:nvPr>
            <p:ph idx="10" hasCustomPrompt="1"/>
          </p:nvPr>
        </p:nvSpPr>
        <p:spPr>
          <a:xfrm>
            <a:off x="2179320" y="1496904"/>
            <a:ext cx="6907952" cy="4858176"/>
          </a:xfrm>
        </p:spPr>
        <p:txBody>
          <a:bodyPr/>
          <a:lstStyle>
            <a:lvl1pPr marL="0" indent="0">
              <a:buNone/>
              <a:defRPr sz="2000"/>
            </a:lvl1pPr>
            <a:lvl2pPr marL="487695" indent="0">
              <a:buNone/>
              <a:defRPr sz="1800"/>
            </a:lvl2pPr>
            <a:lvl3pPr>
              <a:defRPr sz="1700"/>
            </a:lvl3pPr>
          </a:lstStyle>
          <a:p>
            <a:pPr lvl="0"/>
            <a:r>
              <a:rPr lang="en-US" dirty="0"/>
              <a:t>First Level</a:t>
            </a:r>
          </a:p>
          <a:p>
            <a:pPr lvl="1"/>
            <a:r>
              <a:rPr lang="en-US" dirty="0"/>
              <a:t>Second level</a:t>
            </a:r>
          </a:p>
        </p:txBody>
      </p:sp>
    </p:spTree>
    <p:extLst>
      <p:ext uri="{BB962C8B-B14F-4D97-AF65-F5344CB8AC3E}">
        <p14:creationId xmlns:p14="http://schemas.microsoft.com/office/powerpoint/2010/main" val="357699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earning Target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538" y="731520"/>
            <a:ext cx="1523193" cy="1523193"/>
          </a:xfrm>
          <a:prstGeom prst="rect">
            <a:avLst/>
          </a:prstGeom>
        </p:spPr>
      </p:pic>
      <p:sp>
        <p:nvSpPr>
          <p:cNvPr id="18" name="Content Placeholder 2"/>
          <p:cNvSpPr>
            <a:spLocks noGrp="1"/>
          </p:cNvSpPr>
          <p:nvPr userDrawn="1">
            <p:ph idx="10" hasCustomPrompt="1"/>
          </p:nvPr>
        </p:nvSpPr>
        <p:spPr>
          <a:xfrm>
            <a:off x="2179320" y="1496904"/>
            <a:ext cx="6907952" cy="2389296"/>
          </a:xfrm>
        </p:spPr>
        <p:txBody>
          <a:bodyPr/>
          <a:lstStyle>
            <a:lvl1pPr marL="342900" indent="-342900">
              <a:buFont typeface="Wingdings" panose="05000000000000000000" pitchFamily="2" charset="2"/>
              <a:buChar char="q"/>
              <a:defRPr sz="2000"/>
            </a:lvl1pPr>
            <a:lvl2pPr marL="487695" indent="0">
              <a:buNone/>
              <a:defRPr sz="1800"/>
            </a:lvl2pPr>
            <a:lvl3pPr>
              <a:defRPr sz="1700"/>
            </a:lvl3pPr>
          </a:lstStyle>
          <a:p>
            <a:pPr lvl="0"/>
            <a:r>
              <a:rPr lang="en-US" dirty="0"/>
              <a:t>First Level</a:t>
            </a:r>
          </a:p>
        </p:txBody>
      </p:sp>
    </p:spTree>
    <p:extLst>
      <p:ext uri="{BB962C8B-B14F-4D97-AF65-F5344CB8AC3E}">
        <p14:creationId xmlns:p14="http://schemas.microsoft.com/office/powerpoint/2010/main" val="291433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0"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ick Chec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02181" y="1474044"/>
            <a:ext cx="6907952" cy="4995335"/>
          </a:xfrm>
        </p:spPr>
        <p:txBody>
          <a:bodyPr/>
          <a:lstStyle>
            <a:lvl1pPr>
              <a:defRPr sz="2000" b="0"/>
            </a:lvl1pPr>
            <a:lvl2pPr marL="487695" indent="0">
              <a:buNone/>
              <a:defRPr sz="1800"/>
            </a:lvl2pPr>
            <a:lvl3pPr>
              <a:defRPr sz="1700"/>
            </a:lvl3pPr>
          </a:lstStyle>
          <a:p>
            <a:pPr lvl="0"/>
            <a:r>
              <a:rPr lang="en-US" dirty="0"/>
              <a:t>First Level</a:t>
            </a:r>
          </a:p>
          <a:p>
            <a:pPr lvl="1"/>
            <a:r>
              <a:rPr lang="en-US" dirty="0"/>
              <a:t>Hello</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610" y="777240"/>
            <a:ext cx="1402080" cy="1460500"/>
          </a:xfrm>
          <a:prstGeom prst="rect">
            <a:avLst/>
          </a:prstGeom>
        </p:spPr>
      </p:pic>
    </p:spTree>
    <p:extLst>
      <p:ext uri="{BB962C8B-B14F-4D97-AF65-F5344CB8AC3E}">
        <p14:creationId xmlns:p14="http://schemas.microsoft.com/office/powerpoint/2010/main" val="183146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l">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 y="548640"/>
            <a:ext cx="4815996" cy="6456809"/>
          </a:xfrm>
          <a:prstGeom prst="rect">
            <a:avLst/>
          </a:prstGeom>
        </p:spPr>
      </p:pic>
      <p:sp>
        <p:nvSpPr>
          <p:cNvPr id="3" name="Content Placeholder 2"/>
          <p:cNvSpPr>
            <a:spLocks noGrp="1"/>
          </p:cNvSpPr>
          <p:nvPr>
            <p:ph idx="1" hasCustomPrompt="1"/>
          </p:nvPr>
        </p:nvSpPr>
        <p:spPr>
          <a:xfrm>
            <a:off x="5056938" y="1554480"/>
            <a:ext cx="4254702" cy="5029200"/>
          </a:xfrm>
        </p:spPr>
        <p:txBody>
          <a:bodyPr/>
          <a:lstStyle>
            <a:lvl1pPr marL="0" indent="0">
              <a:buNone/>
              <a:defRPr sz="2000" b="0"/>
            </a:lvl1pPr>
            <a:lvl2pPr marL="487695" indent="0">
              <a:buNone/>
              <a:defRPr sz="1800"/>
            </a:lvl2pPr>
            <a:lvl3pPr>
              <a:defRPr sz="1700"/>
            </a:lvl3pPr>
          </a:lstStyle>
          <a:p>
            <a:pPr lvl="0"/>
            <a:r>
              <a:rPr lang="en-US" dirty="0"/>
              <a:t>First Level</a:t>
            </a:r>
          </a:p>
        </p:txBody>
      </p:sp>
      <p:sp>
        <p:nvSpPr>
          <p:cNvPr id="6" name="Text Placeholder 5"/>
          <p:cNvSpPr>
            <a:spLocks noGrp="1"/>
          </p:cNvSpPr>
          <p:nvPr>
            <p:ph type="body" sz="quarter" idx="10" hasCustomPrompt="1"/>
          </p:nvPr>
        </p:nvSpPr>
        <p:spPr>
          <a:xfrm>
            <a:off x="5059680" y="914400"/>
            <a:ext cx="4297680" cy="457200"/>
          </a:xfrm>
        </p:spPr>
        <p:txBody>
          <a:bodyPr>
            <a:normAutofit/>
          </a:bodyPr>
          <a:lstStyle>
            <a:lvl1pPr marL="0" indent="0" algn="ctr">
              <a:buNone/>
              <a:defRPr sz="2400" b="1">
                <a:latin typeface="+mj-lt"/>
              </a:defRPr>
            </a:lvl1pPr>
          </a:lstStyle>
          <a:p>
            <a:pPr lvl="0"/>
            <a:r>
              <a:rPr lang="en-US" dirty="0"/>
              <a:t>Name Here</a:t>
            </a:r>
          </a:p>
        </p:txBody>
      </p:sp>
      <p:sp>
        <p:nvSpPr>
          <p:cNvPr id="23" name="Content Placeholder 2"/>
          <p:cNvSpPr>
            <a:spLocks noGrp="1"/>
          </p:cNvSpPr>
          <p:nvPr>
            <p:ph idx="11" hasCustomPrompt="1"/>
          </p:nvPr>
        </p:nvSpPr>
        <p:spPr>
          <a:xfrm>
            <a:off x="350520" y="1371600"/>
            <a:ext cx="3670614" cy="4114800"/>
          </a:xfrm>
        </p:spPr>
        <p:txBody>
          <a:bodyPr/>
          <a:lstStyle>
            <a:lvl1pPr marL="0" indent="0">
              <a:buNone/>
              <a:defRPr sz="2000" b="0">
                <a:solidFill>
                  <a:schemeClr val="bg1"/>
                </a:solidFill>
              </a:defRPr>
            </a:lvl1pPr>
            <a:lvl2pPr marL="487695" indent="0">
              <a:buNone/>
              <a:defRPr sz="1800"/>
            </a:lvl2pPr>
            <a:lvl3pPr>
              <a:defRPr sz="1700"/>
            </a:lvl3pPr>
          </a:lstStyle>
          <a:p>
            <a:pPr lvl="0"/>
            <a:r>
              <a:rPr lang="en-US" dirty="0"/>
              <a:t>First Level</a:t>
            </a:r>
          </a:p>
        </p:txBody>
      </p:sp>
      <p:sp>
        <p:nvSpPr>
          <p:cNvPr id="9" name="Rectangle 8"/>
          <p:cNvSpPr/>
          <p:nvPr userDrawn="1"/>
        </p:nvSpPr>
        <p:spPr>
          <a:xfrm>
            <a:off x="-15240" y="-24427"/>
            <a:ext cx="9829800" cy="664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6927" y="185982"/>
            <a:ext cx="1198842" cy="271218"/>
          </a:xfrm>
          <a:prstGeom prst="rect">
            <a:avLst/>
          </a:prstGeom>
        </p:spPr>
      </p:pic>
    </p:spTree>
    <p:extLst>
      <p:ext uri="{BB962C8B-B14F-4D97-AF65-F5344CB8AC3E}">
        <p14:creationId xmlns:p14="http://schemas.microsoft.com/office/powerpoint/2010/main" val="2333616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CT Practic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610" y="838517"/>
            <a:ext cx="1402080" cy="1460500"/>
          </a:xfrm>
          <a:prstGeom prst="rect">
            <a:avLst/>
          </a:prstGeom>
        </p:spPr>
      </p:pic>
      <p:sp>
        <p:nvSpPr>
          <p:cNvPr id="11" name="TextBox 10"/>
          <p:cNvSpPr txBox="1"/>
          <p:nvPr userDrawn="1"/>
        </p:nvSpPr>
        <p:spPr>
          <a:xfrm>
            <a:off x="2156460" y="914400"/>
            <a:ext cx="4229100" cy="492443"/>
          </a:xfrm>
          <a:prstGeom prst="rect">
            <a:avLst/>
          </a:prstGeom>
          <a:noFill/>
        </p:spPr>
        <p:txBody>
          <a:bodyPr wrap="square" rtlCol="0">
            <a:spAutoFit/>
          </a:bodyPr>
          <a:lstStyle/>
          <a:p>
            <a:r>
              <a:rPr lang="en-US" sz="2600" b="1" dirty="0">
                <a:latin typeface="+mj-lt"/>
              </a:rPr>
              <a:t>1.4 ACT Practice</a:t>
            </a:r>
          </a:p>
        </p:txBody>
      </p:sp>
      <p:sp>
        <p:nvSpPr>
          <p:cNvPr id="7" name="TextBox 6"/>
          <p:cNvSpPr txBox="1"/>
          <p:nvPr userDrawn="1"/>
        </p:nvSpPr>
        <p:spPr>
          <a:xfrm>
            <a:off x="2133600" y="1485861"/>
            <a:ext cx="6907952" cy="707886"/>
          </a:xfrm>
          <a:prstGeom prst="rect">
            <a:avLst/>
          </a:prstGeom>
          <a:noFill/>
        </p:spPr>
        <p:txBody>
          <a:bodyPr wrap="square" rtlCol="0">
            <a:spAutoFit/>
          </a:bodyPr>
          <a:lstStyle/>
          <a:p>
            <a:r>
              <a:rPr lang="en-US" sz="2000" kern="1200" dirty="0">
                <a:solidFill>
                  <a:schemeClr val="tx1"/>
                </a:solidFill>
                <a:effectLst/>
                <a:latin typeface="+mn-lt"/>
                <a:ea typeface="+mn-ea"/>
                <a:cs typeface="+mn-cs"/>
              </a:rPr>
              <a:t>Work through the practice sets in your workbook to become more familiar with the ACT math test.</a:t>
            </a:r>
            <a:endParaRPr lang="en-US" sz="2000" dirty="0">
              <a:latin typeface="+mn-lt"/>
            </a:endParaRPr>
          </a:p>
        </p:txBody>
      </p:sp>
    </p:spTree>
    <p:extLst>
      <p:ext uri="{BB962C8B-B14F-4D97-AF65-F5344CB8AC3E}">
        <p14:creationId xmlns:p14="http://schemas.microsoft.com/office/powerpoint/2010/main" val="1585671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xit Ticke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960120"/>
            <a:ext cx="2090981" cy="1463039"/>
          </a:xfrm>
          <a:prstGeom prst="rect">
            <a:avLst/>
          </a:prstGeom>
        </p:spPr>
      </p:pic>
      <p:sp>
        <p:nvSpPr>
          <p:cNvPr id="11" name="Content Placeholder 2"/>
          <p:cNvSpPr>
            <a:spLocks noGrp="1"/>
          </p:cNvSpPr>
          <p:nvPr>
            <p:ph idx="10" hasCustomPrompt="1"/>
          </p:nvPr>
        </p:nvSpPr>
        <p:spPr>
          <a:xfrm>
            <a:off x="2133600" y="1496904"/>
            <a:ext cx="6907952" cy="4858176"/>
          </a:xfrm>
        </p:spPr>
        <p:txBody>
          <a:bodyPr/>
          <a:lstStyle>
            <a:lvl1pPr marL="0" indent="0">
              <a:buNone/>
              <a:defRPr sz="2000"/>
            </a:lvl1pPr>
            <a:lvl2pPr marL="487695" indent="0">
              <a:buNone/>
              <a:defRPr sz="1800"/>
            </a:lvl2pPr>
            <a:lvl3pPr>
              <a:defRPr sz="1700"/>
            </a:lvl3pPr>
          </a:lstStyle>
          <a:p>
            <a:pPr lvl="0"/>
            <a:r>
              <a:rPr lang="en-US" dirty="0"/>
              <a:t>First Level</a:t>
            </a:r>
          </a:p>
          <a:p>
            <a:pPr lvl="1"/>
            <a:r>
              <a:rPr lang="en-US" dirty="0"/>
              <a:t>Second level</a:t>
            </a:r>
          </a:p>
        </p:txBody>
      </p:sp>
    </p:spTree>
    <p:extLst>
      <p:ext uri="{BB962C8B-B14F-4D97-AF65-F5344CB8AC3E}">
        <p14:creationId xmlns:p14="http://schemas.microsoft.com/office/powerpoint/2010/main" val="2742963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xit Ticket Revi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960120"/>
            <a:ext cx="2090981" cy="1463039"/>
          </a:xfrm>
          <a:prstGeom prst="rect">
            <a:avLst/>
          </a:prstGeom>
        </p:spPr>
      </p:pic>
      <p:sp>
        <p:nvSpPr>
          <p:cNvPr id="11" name="Content Placeholder 2"/>
          <p:cNvSpPr>
            <a:spLocks noGrp="1"/>
          </p:cNvSpPr>
          <p:nvPr>
            <p:ph idx="10" hasCustomPrompt="1"/>
          </p:nvPr>
        </p:nvSpPr>
        <p:spPr>
          <a:xfrm>
            <a:off x="2133600" y="1496904"/>
            <a:ext cx="6907952" cy="4858176"/>
          </a:xfrm>
        </p:spPr>
        <p:txBody>
          <a:bodyPr/>
          <a:lstStyle>
            <a:lvl1pPr marL="0" indent="0">
              <a:buNone/>
              <a:defRPr sz="2000"/>
            </a:lvl1pPr>
            <a:lvl2pPr marL="487695" indent="0">
              <a:buNone/>
              <a:defRPr sz="1800"/>
            </a:lvl2pPr>
            <a:lvl3pPr>
              <a:defRPr sz="1700"/>
            </a:lvl3pPr>
          </a:lstStyle>
          <a:p>
            <a:pPr lvl="0"/>
            <a:r>
              <a:rPr lang="en-US" dirty="0"/>
              <a:t>First Level</a:t>
            </a:r>
          </a:p>
          <a:p>
            <a:pPr lvl="1"/>
            <a:r>
              <a:rPr lang="en-US" dirty="0"/>
              <a:t>Second level</a:t>
            </a:r>
          </a:p>
        </p:txBody>
      </p:sp>
    </p:spTree>
    <p:extLst>
      <p:ext uri="{BB962C8B-B14F-4D97-AF65-F5344CB8AC3E}">
        <p14:creationId xmlns:p14="http://schemas.microsoft.com/office/powerpoint/2010/main" val="4149507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Black Background">
    <p:spTree>
      <p:nvGrpSpPr>
        <p:cNvPr id="1" name=""/>
        <p:cNvGrpSpPr/>
        <p:nvPr/>
      </p:nvGrpSpPr>
      <p:grpSpPr>
        <a:xfrm>
          <a:off x="0" y="0"/>
          <a:ext cx="0" cy="0"/>
          <a:chOff x="0" y="0"/>
          <a:chExt cx="0" cy="0"/>
        </a:xfrm>
      </p:grpSpPr>
      <p:sp>
        <p:nvSpPr>
          <p:cNvPr id="9" name="Rectangle 8"/>
          <p:cNvSpPr/>
          <p:nvPr userDrawn="1"/>
        </p:nvSpPr>
        <p:spPr>
          <a:xfrm>
            <a:off x="-15240" y="-24427"/>
            <a:ext cx="9829800" cy="664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927" y="185982"/>
            <a:ext cx="1198842" cy="271218"/>
          </a:xfrm>
          <a:prstGeom prst="rect">
            <a:avLst/>
          </a:prstGeom>
        </p:spPr>
      </p:pic>
    </p:spTree>
    <p:extLst>
      <p:ext uri="{BB962C8B-B14F-4D97-AF65-F5344CB8AC3E}">
        <p14:creationId xmlns:p14="http://schemas.microsoft.com/office/powerpoint/2010/main" val="17420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ntrance Ticke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960120"/>
            <a:ext cx="2090981" cy="1463040"/>
          </a:xfrm>
          <a:prstGeom prst="rect">
            <a:avLst/>
          </a:prstGeom>
        </p:spPr>
      </p:pic>
      <p:sp>
        <p:nvSpPr>
          <p:cNvPr id="11" name="Content Placeholder 2"/>
          <p:cNvSpPr>
            <a:spLocks noGrp="1"/>
          </p:cNvSpPr>
          <p:nvPr>
            <p:ph idx="10" hasCustomPrompt="1"/>
          </p:nvPr>
        </p:nvSpPr>
        <p:spPr>
          <a:xfrm>
            <a:off x="2179320" y="1496904"/>
            <a:ext cx="6907952" cy="4858176"/>
          </a:xfrm>
        </p:spPr>
        <p:txBody>
          <a:bodyPr/>
          <a:lstStyle>
            <a:lvl1pPr marL="0" indent="0">
              <a:buNone/>
              <a:defRPr sz="2000"/>
            </a:lvl1pPr>
            <a:lvl2pPr marL="487695" indent="0">
              <a:buNone/>
              <a:defRPr sz="1800"/>
            </a:lvl2pPr>
            <a:lvl3pPr>
              <a:defRPr sz="1700"/>
            </a:lvl3pPr>
          </a:lstStyle>
          <a:p>
            <a:pPr lvl="0"/>
            <a:r>
              <a:rPr lang="en-US" dirty="0"/>
              <a:t>First Level</a:t>
            </a:r>
          </a:p>
          <a:p>
            <a:pPr lvl="1"/>
            <a:r>
              <a:rPr lang="en-US" dirty="0"/>
              <a:t>Second level</a:t>
            </a:r>
          </a:p>
        </p:txBody>
      </p:sp>
    </p:spTree>
    <p:extLst>
      <p:ext uri="{BB962C8B-B14F-4D97-AF65-F5344CB8AC3E}">
        <p14:creationId xmlns:p14="http://schemas.microsoft.com/office/powerpoint/2010/main" val="192588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lank White Background">
    <p:spTree>
      <p:nvGrpSpPr>
        <p:cNvPr id="1" name=""/>
        <p:cNvGrpSpPr/>
        <p:nvPr/>
      </p:nvGrpSpPr>
      <p:grpSpPr>
        <a:xfrm>
          <a:off x="0" y="0"/>
          <a:ext cx="0" cy="0"/>
          <a:chOff x="0" y="0"/>
          <a:chExt cx="0" cy="0"/>
        </a:xfrm>
      </p:grpSpPr>
      <p:sp>
        <p:nvSpPr>
          <p:cNvPr id="2" name="Rectangle 1"/>
          <p:cNvSpPr/>
          <p:nvPr userDrawn="1"/>
        </p:nvSpPr>
        <p:spPr>
          <a:xfrm>
            <a:off x="0" y="545054"/>
            <a:ext cx="9841454" cy="6766560"/>
          </a:xfrm>
          <a:prstGeom prst="rect">
            <a:avLst/>
          </a:prstGeom>
          <a:solidFill>
            <a:srgbClr val="F1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5240" y="-24427"/>
            <a:ext cx="9829800" cy="664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927" y="185982"/>
            <a:ext cx="1198842" cy="271218"/>
          </a:xfrm>
          <a:prstGeom prst="rect">
            <a:avLst/>
          </a:prstGeom>
        </p:spPr>
      </p:pic>
    </p:spTree>
    <p:extLst>
      <p:ext uri="{BB962C8B-B14F-4D97-AF65-F5344CB8AC3E}">
        <p14:creationId xmlns:p14="http://schemas.microsoft.com/office/powerpoint/2010/main" val="78625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Target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538" y="731520"/>
            <a:ext cx="1523193" cy="1523193"/>
          </a:xfrm>
          <a:prstGeom prst="rect">
            <a:avLst/>
          </a:prstGeom>
        </p:spPr>
      </p:pic>
      <p:sp>
        <p:nvSpPr>
          <p:cNvPr id="18" name="Content Placeholder 2"/>
          <p:cNvSpPr>
            <a:spLocks noGrp="1"/>
          </p:cNvSpPr>
          <p:nvPr userDrawn="1">
            <p:ph idx="10" hasCustomPrompt="1"/>
          </p:nvPr>
        </p:nvSpPr>
        <p:spPr>
          <a:xfrm>
            <a:off x="2179320" y="1496904"/>
            <a:ext cx="6907952" cy="2389296"/>
          </a:xfrm>
        </p:spPr>
        <p:txBody>
          <a:bodyPr/>
          <a:lstStyle>
            <a:lvl1pPr marL="342900" indent="-342900">
              <a:buFont typeface="Wingdings" panose="05000000000000000000" pitchFamily="2" charset="2"/>
              <a:buChar char="q"/>
              <a:defRPr sz="2000"/>
            </a:lvl1pPr>
            <a:lvl2pPr marL="487695" indent="0">
              <a:buNone/>
              <a:defRPr sz="1800"/>
            </a:lvl2pPr>
            <a:lvl3pPr>
              <a:defRPr sz="1700"/>
            </a:lvl3pPr>
          </a:lstStyle>
          <a:p>
            <a:pPr lvl="0"/>
            <a:r>
              <a:rPr lang="en-US" dirty="0"/>
              <a:t>First Level</a:t>
            </a:r>
          </a:p>
        </p:txBody>
      </p:sp>
    </p:spTree>
    <p:extLst>
      <p:ext uri="{BB962C8B-B14F-4D97-AF65-F5344CB8AC3E}">
        <p14:creationId xmlns:p14="http://schemas.microsoft.com/office/powerpoint/2010/main" val="310265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tmplLst>
          <p:tmpl lvl="1">
            <p:tnLst>
              <p:par>
                <p:cTn presetID="10" presetClass="entr" presetSubtype="0"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ick Chec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02181" y="1474044"/>
            <a:ext cx="6907952" cy="4995335"/>
          </a:xfrm>
        </p:spPr>
        <p:txBody>
          <a:bodyPr/>
          <a:lstStyle>
            <a:lvl1pPr>
              <a:defRPr sz="2000" b="0"/>
            </a:lvl1pPr>
            <a:lvl2pPr marL="487695" indent="0">
              <a:buNone/>
              <a:defRPr sz="1800"/>
            </a:lvl2pPr>
            <a:lvl3pPr>
              <a:defRPr sz="1700"/>
            </a:lvl3pPr>
          </a:lstStyle>
          <a:p>
            <a:pPr lvl="0"/>
            <a:r>
              <a:rPr lang="en-US" dirty="0"/>
              <a:t>First Level</a:t>
            </a:r>
          </a:p>
          <a:p>
            <a:pPr lvl="1"/>
            <a:r>
              <a:rPr lang="en-US" dirty="0"/>
              <a:t>Hello</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610" y="777240"/>
            <a:ext cx="1402080" cy="1460500"/>
          </a:xfrm>
          <a:prstGeom prst="rect">
            <a:avLst/>
          </a:prstGeom>
        </p:spPr>
      </p:pic>
    </p:spTree>
    <p:extLst>
      <p:ext uri="{BB962C8B-B14F-4D97-AF65-F5344CB8AC3E}">
        <p14:creationId xmlns:p14="http://schemas.microsoft.com/office/powerpoint/2010/main" val="354049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l">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 y="548640"/>
            <a:ext cx="4815996" cy="6456809"/>
          </a:xfrm>
          <a:prstGeom prst="rect">
            <a:avLst/>
          </a:prstGeom>
        </p:spPr>
      </p:pic>
      <p:sp>
        <p:nvSpPr>
          <p:cNvPr id="3" name="Content Placeholder 2"/>
          <p:cNvSpPr>
            <a:spLocks noGrp="1"/>
          </p:cNvSpPr>
          <p:nvPr>
            <p:ph idx="1" hasCustomPrompt="1"/>
          </p:nvPr>
        </p:nvSpPr>
        <p:spPr>
          <a:xfrm>
            <a:off x="5056938" y="1554480"/>
            <a:ext cx="4254702" cy="5029200"/>
          </a:xfrm>
        </p:spPr>
        <p:txBody>
          <a:bodyPr/>
          <a:lstStyle>
            <a:lvl1pPr marL="0" indent="0">
              <a:buNone/>
              <a:defRPr sz="2000" b="0"/>
            </a:lvl1pPr>
            <a:lvl2pPr marL="487695" indent="0">
              <a:buNone/>
              <a:defRPr sz="1800"/>
            </a:lvl2pPr>
            <a:lvl3pPr>
              <a:defRPr sz="1700"/>
            </a:lvl3pPr>
          </a:lstStyle>
          <a:p>
            <a:pPr lvl="0"/>
            <a:r>
              <a:rPr lang="en-US" dirty="0"/>
              <a:t>First Level</a:t>
            </a:r>
          </a:p>
        </p:txBody>
      </p:sp>
      <p:sp>
        <p:nvSpPr>
          <p:cNvPr id="6" name="Text Placeholder 5"/>
          <p:cNvSpPr>
            <a:spLocks noGrp="1"/>
          </p:cNvSpPr>
          <p:nvPr>
            <p:ph type="body" sz="quarter" idx="10" hasCustomPrompt="1"/>
          </p:nvPr>
        </p:nvSpPr>
        <p:spPr>
          <a:xfrm>
            <a:off x="5059680" y="914400"/>
            <a:ext cx="4297680" cy="457200"/>
          </a:xfrm>
        </p:spPr>
        <p:txBody>
          <a:bodyPr>
            <a:normAutofit/>
          </a:bodyPr>
          <a:lstStyle>
            <a:lvl1pPr marL="0" indent="0" algn="ctr">
              <a:buNone/>
              <a:defRPr sz="2400" b="1">
                <a:latin typeface="+mj-lt"/>
              </a:defRPr>
            </a:lvl1pPr>
          </a:lstStyle>
          <a:p>
            <a:pPr lvl="0"/>
            <a:r>
              <a:rPr lang="en-US" dirty="0"/>
              <a:t>Name Here</a:t>
            </a:r>
          </a:p>
        </p:txBody>
      </p:sp>
      <p:sp>
        <p:nvSpPr>
          <p:cNvPr id="23" name="Content Placeholder 2"/>
          <p:cNvSpPr>
            <a:spLocks noGrp="1"/>
          </p:cNvSpPr>
          <p:nvPr>
            <p:ph idx="11" hasCustomPrompt="1"/>
          </p:nvPr>
        </p:nvSpPr>
        <p:spPr>
          <a:xfrm>
            <a:off x="350520" y="1371600"/>
            <a:ext cx="3670614" cy="4114800"/>
          </a:xfrm>
        </p:spPr>
        <p:txBody>
          <a:bodyPr/>
          <a:lstStyle>
            <a:lvl1pPr marL="0" indent="0">
              <a:buNone/>
              <a:defRPr sz="2000" b="0">
                <a:solidFill>
                  <a:schemeClr val="bg1"/>
                </a:solidFill>
              </a:defRPr>
            </a:lvl1pPr>
            <a:lvl2pPr marL="487695" indent="0">
              <a:buNone/>
              <a:defRPr sz="1800"/>
            </a:lvl2pPr>
            <a:lvl3pPr>
              <a:defRPr sz="1700"/>
            </a:lvl3pPr>
          </a:lstStyle>
          <a:p>
            <a:pPr lvl="0"/>
            <a:r>
              <a:rPr lang="en-US" dirty="0"/>
              <a:t>First Level</a:t>
            </a:r>
          </a:p>
        </p:txBody>
      </p:sp>
      <p:sp>
        <p:nvSpPr>
          <p:cNvPr id="9" name="Rectangle 8"/>
          <p:cNvSpPr/>
          <p:nvPr userDrawn="1"/>
        </p:nvSpPr>
        <p:spPr>
          <a:xfrm>
            <a:off x="-15240" y="-24427"/>
            <a:ext cx="9829800" cy="664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6927" y="185982"/>
            <a:ext cx="1198842" cy="271218"/>
          </a:xfrm>
          <a:prstGeom prst="rect">
            <a:avLst/>
          </a:prstGeom>
        </p:spPr>
      </p:pic>
    </p:spTree>
    <p:extLst>
      <p:ext uri="{BB962C8B-B14F-4D97-AF65-F5344CB8AC3E}">
        <p14:creationId xmlns:p14="http://schemas.microsoft.com/office/powerpoint/2010/main" val="100092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 Practic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8610" y="838517"/>
            <a:ext cx="1402080" cy="1460500"/>
          </a:xfrm>
          <a:prstGeom prst="rect">
            <a:avLst/>
          </a:prstGeom>
        </p:spPr>
      </p:pic>
      <p:sp>
        <p:nvSpPr>
          <p:cNvPr id="11" name="TextBox 10"/>
          <p:cNvSpPr txBox="1"/>
          <p:nvPr userDrawn="1"/>
        </p:nvSpPr>
        <p:spPr>
          <a:xfrm>
            <a:off x="2156460" y="914400"/>
            <a:ext cx="4229100" cy="492443"/>
          </a:xfrm>
          <a:prstGeom prst="rect">
            <a:avLst/>
          </a:prstGeom>
          <a:noFill/>
        </p:spPr>
        <p:txBody>
          <a:bodyPr wrap="square" rtlCol="0">
            <a:spAutoFit/>
          </a:bodyPr>
          <a:lstStyle/>
          <a:p>
            <a:r>
              <a:rPr lang="en-US" sz="2600" b="1" kern="1200" dirty="0">
                <a:solidFill>
                  <a:schemeClr val="tx1"/>
                </a:solidFill>
                <a:latin typeface="+mn-lt"/>
                <a:ea typeface="+mn-ea"/>
                <a:cs typeface="+mn-cs"/>
              </a:rPr>
              <a:t>1.4 ACT Practice</a:t>
            </a:r>
          </a:p>
        </p:txBody>
      </p:sp>
      <p:sp>
        <p:nvSpPr>
          <p:cNvPr id="7" name="TextBox 6"/>
          <p:cNvSpPr txBox="1"/>
          <p:nvPr userDrawn="1"/>
        </p:nvSpPr>
        <p:spPr>
          <a:xfrm>
            <a:off x="2133600" y="1485861"/>
            <a:ext cx="6907952" cy="707886"/>
          </a:xfrm>
          <a:prstGeom prst="rect">
            <a:avLst/>
          </a:prstGeom>
          <a:noFill/>
        </p:spPr>
        <p:txBody>
          <a:bodyPr wrap="square" rtlCol="0">
            <a:spAutoFit/>
          </a:bodyPr>
          <a:lstStyle/>
          <a:p>
            <a:r>
              <a:rPr lang="en-US" sz="2000" kern="1200" dirty="0">
                <a:solidFill>
                  <a:schemeClr val="tx1"/>
                </a:solidFill>
                <a:effectLst/>
                <a:latin typeface="+mn-lt"/>
                <a:ea typeface="+mn-ea"/>
                <a:cs typeface="+mn-cs"/>
              </a:rPr>
              <a:t>Work through the practice sets in your workbook to master linear equations on the ACT.</a:t>
            </a:r>
            <a:endParaRPr lang="en-US" sz="2000" dirty="0">
              <a:latin typeface="+mn-lt"/>
            </a:endParaRPr>
          </a:p>
        </p:txBody>
      </p:sp>
    </p:spTree>
    <p:extLst>
      <p:ext uri="{BB962C8B-B14F-4D97-AF65-F5344CB8AC3E}">
        <p14:creationId xmlns:p14="http://schemas.microsoft.com/office/powerpoint/2010/main" val="421154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it Ticke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960120"/>
            <a:ext cx="2090981" cy="1463039"/>
          </a:xfrm>
          <a:prstGeom prst="rect">
            <a:avLst/>
          </a:prstGeom>
        </p:spPr>
      </p:pic>
      <p:sp>
        <p:nvSpPr>
          <p:cNvPr id="11" name="Content Placeholder 2"/>
          <p:cNvSpPr>
            <a:spLocks noGrp="1"/>
          </p:cNvSpPr>
          <p:nvPr>
            <p:ph idx="10" hasCustomPrompt="1"/>
          </p:nvPr>
        </p:nvSpPr>
        <p:spPr>
          <a:xfrm>
            <a:off x="2133600" y="1496904"/>
            <a:ext cx="6907952" cy="4858176"/>
          </a:xfrm>
        </p:spPr>
        <p:txBody>
          <a:bodyPr/>
          <a:lstStyle>
            <a:lvl1pPr marL="0" indent="0">
              <a:buNone/>
              <a:defRPr sz="2000"/>
            </a:lvl1pPr>
            <a:lvl2pPr marL="487695" indent="0">
              <a:buNone/>
              <a:defRPr sz="1800"/>
            </a:lvl2pPr>
            <a:lvl3pPr>
              <a:defRPr sz="1700"/>
            </a:lvl3pPr>
          </a:lstStyle>
          <a:p>
            <a:pPr lvl="0"/>
            <a:r>
              <a:rPr lang="en-US" dirty="0"/>
              <a:t>First Level</a:t>
            </a:r>
          </a:p>
          <a:p>
            <a:pPr lvl="1"/>
            <a:r>
              <a:rPr lang="en-US" dirty="0"/>
              <a:t>Second level</a:t>
            </a:r>
          </a:p>
        </p:txBody>
      </p:sp>
    </p:spTree>
    <p:extLst>
      <p:ext uri="{BB962C8B-B14F-4D97-AF65-F5344CB8AC3E}">
        <p14:creationId xmlns:p14="http://schemas.microsoft.com/office/powerpoint/2010/main" val="3583636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it Ticket Review">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960120"/>
            <a:ext cx="2090981" cy="1463039"/>
          </a:xfrm>
          <a:prstGeom prst="rect">
            <a:avLst/>
          </a:prstGeom>
        </p:spPr>
      </p:pic>
      <p:sp>
        <p:nvSpPr>
          <p:cNvPr id="11" name="Content Placeholder 2"/>
          <p:cNvSpPr>
            <a:spLocks noGrp="1"/>
          </p:cNvSpPr>
          <p:nvPr>
            <p:ph idx="10" hasCustomPrompt="1"/>
          </p:nvPr>
        </p:nvSpPr>
        <p:spPr>
          <a:xfrm>
            <a:off x="2133600" y="1496904"/>
            <a:ext cx="6907952" cy="4858176"/>
          </a:xfrm>
        </p:spPr>
        <p:txBody>
          <a:bodyPr/>
          <a:lstStyle>
            <a:lvl1pPr marL="0" indent="0">
              <a:buNone/>
              <a:defRPr sz="2000"/>
            </a:lvl1pPr>
            <a:lvl2pPr marL="487695" indent="0">
              <a:buNone/>
              <a:defRPr sz="1800"/>
            </a:lvl2pPr>
            <a:lvl3pPr>
              <a:defRPr sz="1700"/>
            </a:lvl3pPr>
          </a:lstStyle>
          <a:p>
            <a:pPr lvl="0"/>
            <a:r>
              <a:rPr lang="en-US" dirty="0"/>
              <a:t>First Level</a:t>
            </a:r>
          </a:p>
          <a:p>
            <a:pPr lvl="1"/>
            <a:r>
              <a:rPr lang="en-US" dirty="0"/>
              <a:t>Second level</a:t>
            </a:r>
          </a:p>
        </p:txBody>
      </p:sp>
    </p:spTree>
    <p:extLst>
      <p:ext uri="{BB962C8B-B14F-4D97-AF65-F5344CB8AC3E}">
        <p14:creationId xmlns:p14="http://schemas.microsoft.com/office/powerpoint/2010/main" val="307412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Black Background">
    <p:spTree>
      <p:nvGrpSpPr>
        <p:cNvPr id="1" name=""/>
        <p:cNvGrpSpPr/>
        <p:nvPr/>
      </p:nvGrpSpPr>
      <p:grpSpPr>
        <a:xfrm>
          <a:off x="0" y="0"/>
          <a:ext cx="0" cy="0"/>
          <a:chOff x="0" y="0"/>
          <a:chExt cx="0" cy="0"/>
        </a:xfrm>
      </p:grpSpPr>
      <p:sp>
        <p:nvSpPr>
          <p:cNvPr id="9" name="Rectangle 8"/>
          <p:cNvSpPr/>
          <p:nvPr userDrawn="1"/>
        </p:nvSpPr>
        <p:spPr>
          <a:xfrm>
            <a:off x="-15240" y="-24427"/>
            <a:ext cx="9829800" cy="664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927" y="185982"/>
            <a:ext cx="1198842" cy="271218"/>
          </a:xfrm>
          <a:prstGeom prst="rect">
            <a:avLst/>
          </a:prstGeom>
        </p:spPr>
      </p:pic>
    </p:spTree>
    <p:extLst>
      <p:ext uri="{BB962C8B-B14F-4D97-AF65-F5344CB8AC3E}">
        <p14:creationId xmlns:p14="http://schemas.microsoft.com/office/powerpoint/2010/main" val="1041332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7024" y="866723"/>
            <a:ext cx="8593108" cy="1470078"/>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82879" y="2624665"/>
            <a:ext cx="8227253" cy="2300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15240" y="-24427"/>
            <a:ext cx="9829800" cy="664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96927" y="185982"/>
            <a:ext cx="1198842" cy="271218"/>
          </a:xfrm>
          <a:prstGeom prst="rect">
            <a:avLst/>
          </a:prstGeom>
        </p:spPr>
      </p:pic>
    </p:spTree>
    <p:extLst>
      <p:ext uri="{BB962C8B-B14F-4D97-AF65-F5344CB8AC3E}">
        <p14:creationId xmlns:p14="http://schemas.microsoft.com/office/powerpoint/2010/main" val="9103416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19" r:id="rId11"/>
    <p:sldLayoutId id="2147483796" r:id="rId12"/>
    <p:sldLayoutId id="2147483781" r:id="rId13"/>
    <p:sldLayoutId id="2147483794" r:id="rId14"/>
    <p:sldLayoutId id="2147483797" r:id="rId15"/>
    <p:sldLayoutId id="2147483816" r:id="rId16"/>
    <p:sldLayoutId id="2147483817" r:id="rId17"/>
    <p:sldLayoutId id="2147483820" r:id="rId18"/>
    <p:sldLayoutId id="2147483821" r:id="rId19"/>
    <p:sldLayoutId id="2147483822" r:id="rId20"/>
  </p:sldLayoutIdLst>
  <p:hf sldNum="0" hdr="0" ftr="0" dt="0"/>
  <p:txStyles>
    <p:titleStyle>
      <a:lvl1pPr algn="l" defTabSz="487695" rtl="0" eaLnBrk="1" latinLnBrk="0" hangingPunct="1">
        <a:spcBef>
          <a:spcPct val="0"/>
        </a:spcBef>
        <a:buNone/>
        <a:defRPr sz="2600" b="1" i="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65771"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2133" b="0" i="0" kern="1200">
          <a:solidFill>
            <a:schemeClr val="tx1"/>
          </a:solidFill>
          <a:latin typeface="+mj-lt"/>
          <a:ea typeface="+mj-ea"/>
          <a:cs typeface="+mj-cs"/>
        </a:defRPr>
      </a:lvl1pPr>
      <a:lvl2pPr marL="792505" indent="-304810"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920" b="0" i="0" kern="1200">
          <a:solidFill>
            <a:schemeClr val="tx1"/>
          </a:solidFill>
          <a:latin typeface="+mj-lt"/>
          <a:ea typeface="+mj-ea"/>
          <a:cs typeface="+mj-cs"/>
        </a:defRPr>
      </a:lvl2pPr>
      <a:lvl3pPr marL="1219238"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707" b="0" i="0" kern="1200">
          <a:solidFill>
            <a:schemeClr val="tx1"/>
          </a:solidFill>
          <a:latin typeface="+mj-lt"/>
          <a:ea typeface="+mj-ea"/>
          <a:cs typeface="+mj-cs"/>
        </a:defRPr>
      </a:lvl3pPr>
      <a:lvl4pPr marL="1706933"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4pPr>
      <a:lvl5pPr marL="2194629"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5pPr>
      <a:lvl6pPr marL="2682324"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6pPr>
      <a:lvl7pPr marL="3170019"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7pPr>
      <a:lvl8pPr marL="3657714"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8pPr>
      <a:lvl9pPr marL="4145410"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9.png"/><Relationship Id="rId7" Type="http://schemas.openxmlformats.org/officeDocument/2006/relationships/slide" Target="slide1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2.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9.xml"/><Relationship Id="rId7" Type="http://schemas.openxmlformats.org/officeDocument/2006/relationships/slide" Target="slide2.xml"/><Relationship Id="rId12" Type="http://schemas.openxmlformats.org/officeDocument/2006/relationships/slide" Target="slide15.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slide" Target="slide6.xml"/><Relationship Id="rId11" Type="http://schemas.openxmlformats.org/officeDocument/2006/relationships/slide" Target="slide14.xml"/><Relationship Id="rId5" Type="http://schemas.openxmlformats.org/officeDocument/2006/relationships/image" Target="../media/image14.png"/><Relationship Id="rId10" Type="http://schemas.openxmlformats.org/officeDocument/2006/relationships/slide" Target="slide9.xml"/><Relationship Id="rId4" Type="http://schemas.openxmlformats.org/officeDocument/2006/relationships/notesSlide" Target="../notesSlides/notesSlide10.xml"/><Relationship Id="rId9" Type="http://schemas.openxmlformats.org/officeDocument/2006/relationships/slide" Target="slide12.xml"/></Relationships>
</file>

<file path=ppt/slides/_rels/slide1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9.xml"/><Relationship Id="rId7" Type="http://schemas.openxmlformats.org/officeDocument/2006/relationships/slide" Target="slide2.xml"/><Relationship Id="rId12" Type="http://schemas.openxmlformats.org/officeDocument/2006/relationships/slide" Target="slide15.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slide" Target="slide6.xml"/><Relationship Id="rId11" Type="http://schemas.openxmlformats.org/officeDocument/2006/relationships/slide" Target="slide14.xml"/><Relationship Id="rId5" Type="http://schemas.openxmlformats.org/officeDocument/2006/relationships/image" Target="../media/image15.png"/><Relationship Id="rId10" Type="http://schemas.openxmlformats.org/officeDocument/2006/relationships/slide" Target="slide9.xml"/><Relationship Id="rId4" Type="http://schemas.openxmlformats.org/officeDocument/2006/relationships/notesSlide" Target="../notesSlides/notesSlide11.xml"/><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6.png"/><Relationship Id="rId7"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slide" Target="slide5.xml"/><Relationship Id="rId5" Type="http://schemas.openxmlformats.org/officeDocument/2006/relationships/slide" Target="slide2.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7.png"/><Relationship Id="rId7" Type="http://schemas.openxmlformats.org/officeDocument/2006/relationships/slide" Target="slide12.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slide" Target="slide5.xml"/><Relationship Id="rId5" Type="http://schemas.openxmlformats.org/officeDocument/2006/relationships/slide" Target="slide2.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6.xml"/><Relationship Id="rId7"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slide" Target="slide9.xml"/><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6.xml"/><Relationship Id="rId7"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slide" Target="slide15.xml"/></Relationships>
</file>

<file path=ppt/slides/_rels/slide16.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6.xml"/><Relationship Id="rId7" Type="http://schemas.openxmlformats.org/officeDocument/2006/relationships/slide" Target="slide12.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slide" Target="slide15.xml"/></Relationships>
</file>

<file path=ppt/slides/_rels/slide1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8.png"/><Relationship Id="rId7" Type="http://schemas.openxmlformats.org/officeDocument/2006/relationships/slide" Target="slide9.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slide" Target="slide5.xml"/><Relationship Id="rId5" Type="http://schemas.openxmlformats.org/officeDocument/2006/relationships/slide" Target="slide2.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9.png"/><Relationship Id="rId7" Type="http://schemas.openxmlformats.org/officeDocument/2006/relationships/slide" Target="slide9.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slide" Target="slide5.xml"/><Relationship Id="rId5" Type="http://schemas.openxmlformats.org/officeDocument/2006/relationships/slide" Target="slide6.xml"/><Relationship Id="rId10" Type="http://schemas.openxmlformats.org/officeDocument/2006/relationships/slide" Target="slide15.xml"/><Relationship Id="rId4" Type="http://schemas.openxmlformats.org/officeDocument/2006/relationships/slide" Target="slide2.xml"/><Relationship Id="rId9" Type="http://schemas.openxmlformats.org/officeDocument/2006/relationships/slide" Target="slide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0.png"/><Relationship Id="rId7"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2.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6.xml"/><Relationship Id="rId7" Type="http://schemas.openxmlformats.org/officeDocument/2006/relationships/slide" Target="slide1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slide" Target="slide15.xml"/></Relationships>
</file>

<file path=ppt/slides/_rels/slide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1.pn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2.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6.xml"/><Relationship Id="rId7"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slide" Target="slide15.xml"/></Relationships>
</file>

<file path=ppt/slides/_rels/slide6.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6.xml"/><Relationship Id="rId7" Type="http://schemas.openxmlformats.org/officeDocument/2006/relationships/slide" Target="slide1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slide" Target="slide9.xml"/><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slide" Target="slide15.xml"/></Relationships>
</file>

<file path=ppt/slides/_rels/slide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2.png"/><Relationship Id="rId7" Type="http://schemas.openxmlformats.org/officeDocument/2006/relationships/slide" Target="slide9.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slide" Target="slide2.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6.xml"/><Relationship Id="rId7" Type="http://schemas.openxmlformats.org/officeDocument/2006/relationships/slide" Target="slide1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slide" Target="slide9.xml"/><Relationship Id="rId5" Type="http://schemas.openxmlformats.org/officeDocument/2006/relationships/slide" Target="slide5.xml"/><Relationship Id="rId4" Type="http://schemas.openxmlformats.org/officeDocument/2006/relationships/slide" Target="slide2.xml"/><Relationship Id="rId9" Type="http://schemas.openxmlformats.org/officeDocument/2006/relationships/slide" Target="slide15.xml"/></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9.xml"/><Relationship Id="rId7" Type="http://schemas.openxmlformats.org/officeDocument/2006/relationships/slide" Target="slide2.xml"/><Relationship Id="rId12" Type="http://schemas.openxmlformats.org/officeDocument/2006/relationships/slide" Target="slide15.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slide" Target="slide6.xml"/><Relationship Id="rId11" Type="http://schemas.openxmlformats.org/officeDocument/2006/relationships/slide" Target="slide14.xml"/><Relationship Id="rId5" Type="http://schemas.openxmlformats.org/officeDocument/2006/relationships/image" Target="../media/image13.png"/><Relationship Id="rId10" Type="http://schemas.openxmlformats.org/officeDocument/2006/relationships/slide" Target="slide9.xml"/><Relationship Id="rId4" Type="http://schemas.openxmlformats.org/officeDocument/2006/relationships/notesSlide" Target="../notesSlides/notesSlide9.xml"/><Relationship Id="rId9"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quarter" idx="10"/>
          </p:nvPr>
        </p:nvSpPr>
        <p:spPr/>
        <p:txBody>
          <a:bodyPr/>
          <a:lstStyle/>
          <a:p>
            <a:r>
              <a:rPr lang="en-US" dirty="0"/>
              <a:t>Linear Equations</a:t>
            </a:r>
          </a:p>
        </p:txBody>
      </p:sp>
      <p:pic>
        <p:nvPicPr>
          <p:cNvPr id="4" name="Picture Placeholder 3"/>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600" r="10599"/>
          <a:stretch/>
        </p:blipFill>
        <p:spPr>
          <a:xfrm>
            <a:off x="3884676" y="1920240"/>
            <a:ext cx="1984248" cy="1981004"/>
          </a:xfrm>
        </p:spPr>
      </p:pic>
      <p:sp>
        <p:nvSpPr>
          <p:cNvPr id="15" name="Rectangle 14">
            <a:hlinkClick r:id="rId4"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16" name="Rectangle 15">
            <a:hlinkClick r:id="rId5"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17" name="Rectangle 16">
            <a:hlinkClick r:id="rId6"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18" name="Rectangle 17">
            <a:hlinkClick r:id="rId7" action="ppaction://hlinksldjump"/>
          </p:cNvPr>
          <p:cNvSpPr/>
          <p:nvPr/>
        </p:nvSpPr>
        <p:spPr>
          <a:xfrm>
            <a:off x="5576010"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endParaRPr lang="en-US" sz="900" baseline="0" dirty="0">
              <a:solidFill>
                <a:schemeClr val="bg1"/>
              </a:solidFill>
            </a:endParaRPr>
          </a:p>
        </p:txBody>
      </p:sp>
      <p:sp>
        <p:nvSpPr>
          <p:cNvPr id="25" name="Rectangle 24">
            <a:hlinkClick r:id="rId8" action="ppaction://hlinksldjump"/>
          </p:cNvPr>
          <p:cNvSpPr/>
          <p:nvPr/>
        </p:nvSpPr>
        <p:spPr>
          <a:xfrm>
            <a:off x="4164266"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Distribution</a:t>
            </a:r>
          </a:p>
        </p:txBody>
      </p:sp>
      <p:sp>
        <p:nvSpPr>
          <p:cNvPr id="26" name="Rectangle 25">
            <a:hlinkClick r:id="rId9"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a:solidFill>
                  <a:schemeClr val="bg1"/>
                </a:solidFill>
              </a:rPr>
              <a:t>ACT® Practice</a:t>
            </a:r>
            <a:endParaRPr lang="en-US" sz="900" dirty="0">
              <a:solidFill>
                <a:schemeClr val="bg1"/>
              </a:solidFill>
            </a:endParaRPr>
          </a:p>
        </p:txBody>
      </p:sp>
      <p:sp>
        <p:nvSpPr>
          <p:cNvPr id="28" name="Rectangle 27">
            <a:hlinkClick r:id="rId10"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29" name="Chevron 28"/>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hevron 29"/>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evron 30"/>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hevron 31"/>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hevron 32"/>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hevron 33"/>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hevron 34"/>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hevron 35"/>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0286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ivisionProblem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4920" y="2057400"/>
            <a:ext cx="7233920" cy="4069080"/>
          </a:xfrm>
          <a:prstGeom prst="rect">
            <a:avLst/>
          </a:prstGeom>
        </p:spPr>
      </p:pic>
      <p:sp>
        <p:nvSpPr>
          <p:cNvPr id="23" name="TextBox 22"/>
          <p:cNvSpPr txBox="1"/>
          <p:nvPr/>
        </p:nvSpPr>
        <p:spPr>
          <a:xfrm>
            <a:off x="944880" y="804703"/>
            <a:ext cx="5897880" cy="492443"/>
          </a:xfrm>
          <a:prstGeom prst="rect">
            <a:avLst/>
          </a:prstGeom>
          <a:noFill/>
        </p:spPr>
        <p:txBody>
          <a:bodyPr wrap="square" rtlCol="0">
            <a:spAutoFit/>
          </a:bodyPr>
          <a:lstStyle/>
          <a:p>
            <a:r>
              <a:rPr lang="en-US" sz="2600" b="1" dirty="0"/>
              <a:t>1.3.1 Distribution</a:t>
            </a:r>
          </a:p>
        </p:txBody>
      </p:sp>
      <p:sp>
        <p:nvSpPr>
          <p:cNvPr id="22" name="Rectangle 21">
            <a:hlinkClick r:id="rId6"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24" name="Rectangle 23">
            <a:hlinkClick r:id="rId7"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25" name="Rectangle 24">
            <a:hlinkClick r:id="rId8"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26" name="Rectangle 25">
            <a:hlinkClick r:id="rId9"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endParaRPr lang="en-US" sz="900" baseline="0" dirty="0">
              <a:solidFill>
                <a:schemeClr val="bg1"/>
              </a:solidFill>
            </a:endParaRPr>
          </a:p>
        </p:txBody>
      </p:sp>
      <p:sp>
        <p:nvSpPr>
          <p:cNvPr id="27" name="Rectangle 26">
            <a:hlinkClick r:id="rId10" action="ppaction://hlinksldjump"/>
          </p:cNvPr>
          <p:cNvSpPr/>
          <p:nvPr/>
        </p:nvSpPr>
        <p:spPr>
          <a:xfrm>
            <a:off x="4161560" y="7005485"/>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Distribution</a:t>
            </a:r>
          </a:p>
        </p:txBody>
      </p:sp>
      <p:sp>
        <p:nvSpPr>
          <p:cNvPr id="28" name="Rectangle 27">
            <a:hlinkClick r:id="rId11"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29" name="Rectangle 28">
            <a:hlinkClick r:id="rId12"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30" name="Chevron 32"/>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evron 33"/>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hevron 34"/>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hevron 35"/>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hevron 36"/>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evron 37"/>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evron 38"/>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hevron 39"/>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5522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visionProblem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2565" y="2057400"/>
            <a:ext cx="7233919" cy="4069080"/>
          </a:xfrm>
          <a:prstGeom prst="rect">
            <a:avLst/>
          </a:prstGeom>
        </p:spPr>
      </p:pic>
      <p:sp>
        <p:nvSpPr>
          <p:cNvPr id="24" name="TextBox 23"/>
          <p:cNvSpPr txBox="1"/>
          <p:nvPr/>
        </p:nvSpPr>
        <p:spPr>
          <a:xfrm>
            <a:off x="944880" y="804703"/>
            <a:ext cx="5897880" cy="492443"/>
          </a:xfrm>
          <a:prstGeom prst="rect">
            <a:avLst/>
          </a:prstGeom>
          <a:noFill/>
        </p:spPr>
        <p:txBody>
          <a:bodyPr wrap="square" rtlCol="0">
            <a:spAutoFit/>
          </a:bodyPr>
          <a:lstStyle/>
          <a:p>
            <a:r>
              <a:rPr lang="en-US" sz="2600" b="1" dirty="0"/>
              <a:t>1.3.1 Distribution</a:t>
            </a:r>
          </a:p>
        </p:txBody>
      </p:sp>
      <p:sp>
        <p:nvSpPr>
          <p:cNvPr id="23" name="Rectangle 22">
            <a:hlinkClick r:id="rId6"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25" name="Rectangle 24">
            <a:hlinkClick r:id="rId7"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26" name="Rectangle 25">
            <a:hlinkClick r:id="rId8"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27" name="Rectangle 26">
            <a:hlinkClick r:id="rId9"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endParaRPr lang="en-US" sz="900" baseline="0" dirty="0">
              <a:solidFill>
                <a:schemeClr val="bg1"/>
              </a:solidFill>
            </a:endParaRPr>
          </a:p>
        </p:txBody>
      </p:sp>
      <p:sp>
        <p:nvSpPr>
          <p:cNvPr id="28" name="Rectangle 27">
            <a:hlinkClick r:id="rId10" action="ppaction://hlinksldjump"/>
          </p:cNvPr>
          <p:cNvSpPr/>
          <p:nvPr/>
        </p:nvSpPr>
        <p:spPr>
          <a:xfrm>
            <a:off x="4161560" y="7005485"/>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Distribution</a:t>
            </a:r>
          </a:p>
        </p:txBody>
      </p:sp>
      <p:sp>
        <p:nvSpPr>
          <p:cNvPr id="29" name="Rectangle 28">
            <a:hlinkClick r:id="rId11"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30" name="Rectangle 29">
            <a:hlinkClick r:id="rId12"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31" name="Chevron 32"/>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hevron 33"/>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hevron 34"/>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hevron 35"/>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hevron 36"/>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evron 37"/>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evron 38"/>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hevron 39"/>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6384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4294967295"/>
              </p:nvPr>
            </p:nvSpPr>
            <p:spPr>
              <a:xfrm>
                <a:off x="846572" y="1646237"/>
                <a:ext cx="8047037" cy="4022725"/>
              </a:xfrm>
            </p:spPr>
            <p:txBody>
              <a:bodyPr>
                <a:normAutofit/>
              </a:bodyPr>
              <a:lstStyle/>
              <a:p>
                <a:pPr marL="514350" indent="-514350">
                  <a:buFont typeface="+mj-lt"/>
                  <a:buAutoNum type="arabicPeriod"/>
                </a:pPr>
                <a:r>
                  <a:rPr lang="en-US" sz="2000" dirty="0"/>
                  <a:t>For what value of </a:t>
                </a:r>
                <a:r>
                  <a:rPr lang="en-US" sz="2000" i="1" dirty="0"/>
                  <a:t>x</a:t>
                </a:r>
                <a:r>
                  <a:rPr lang="en-US" sz="2000" dirty="0"/>
                  <a:t> is the equation 2(</a:t>
                </a:r>
                <a:r>
                  <a:rPr lang="en-US" sz="2000" i="1" dirty="0"/>
                  <a:t>x</a:t>
                </a:r>
                <a:r>
                  <a:rPr lang="en-US" sz="2000" dirty="0"/>
                  <a:t> + 1) – </a:t>
                </a:r>
                <a:r>
                  <a:rPr lang="en-US" sz="2000" i="1" dirty="0"/>
                  <a:t>x</a:t>
                </a:r>
                <a:r>
                  <a:rPr lang="en-US" sz="2000" dirty="0"/>
                  <a:t> = 10 true? </a:t>
                </a:r>
              </a:p>
              <a:p>
                <a:pPr marL="487695" lvl="1" indent="0">
                  <a:buNone/>
                </a:pPr>
                <a:r>
                  <a:rPr lang="en-US" sz="2000" i="1" dirty="0">
                    <a:solidFill>
                      <a:srgbClr val="00B050"/>
                    </a:solidFill>
                  </a:rPr>
                  <a:t>	x </a:t>
                </a:r>
                <a:r>
                  <a:rPr lang="en-US" sz="2000" dirty="0">
                    <a:solidFill>
                      <a:srgbClr val="00B050"/>
                    </a:solidFill>
                  </a:rPr>
                  <a:t>= 8</a:t>
                </a:r>
              </a:p>
              <a:p>
                <a:pPr marL="514350" indent="-514350">
                  <a:buFont typeface="+mj-lt"/>
                  <a:buAutoNum type="arabicPeriod"/>
                </a:pPr>
                <a:r>
                  <a:rPr lang="en-US" sz="2000" dirty="0"/>
                  <a:t>What is the value of </a:t>
                </a:r>
                <a:r>
                  <a:rPr lang="en-US" sz="2000" i="1" dirty="0"/>
                  <a:t>x</a:t>
                </a:r>
                <a:r>
                  <a:rPr lang="en-US" sz="2000" dirty="0"/>
                  <a:t> when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3</m:t>
                        </m:r>
                        <m:r>
                          <a:rPr lang="en-US" sz="2000" i="1">
                            <a:latin typeface="Cambria Math" panose="02040503050406030204" pitchFamily="18" charset="0"/>
                          </a:rPr>
                          <m:t>𝑥</m:t>
                        </m:r>
                      </m:num>
                      <m:den>
                        <m:r>
                          <a:rPr lang="en-US" sz="2000" i="1">
                            <a:latin typeface="Cambria Math" panose="02040503050406030204" pitchFamily="18" charset="0"/>
                          </a:rPr>
                          <m:t>2</m:t>
                        </m:r>
                      </m:den>
                    </m:f>
                    <m:r>
                      <a:rPr lang="en-US" sz="2000" i="1">
                        <a:latin typeface="Cambria Math" panose="02040503050406030204" pitchFamily="18" charset="0"/>
                      </a:rPr>
                      <m:t>+8=11</m:t>
                    </m:r>
                  </m:oMath>
                </a14:m>
                <a:r>
                  <a:rPr lang="en-US" sz="2000" dirty="0"/>
                  <a:t> ?</a:t>
                </a:r>
              </a:p>
              <a:p>
                <a:pPr marL="487695" lvl="1" indent="0">
                  <a:buNone/>
                </a:pPr>
                <a:r>
                  <a:rPr lang="en-US" sz="2000" i="1" dirty="0">
                    <a:solidFill>
                      <a:srgbClr val="00B050"/>
                    </a:solidFill>
                  </a:rPr>
                  <a:t>	x</a:t>
                </a:r>
                <a:r>
                  <a:rPr lang="en-US" sz="2000" dirty="0">
                    <a:solidFill>
                      <a:srgbClr val="00B050"/>
                    </a:solidFill>
                  </a:rPr>
                  <a:t> = 2</a:t>
                </a:r>
              </a:p>
              <a:p>
                <a:pPr marL="514350" indent="-514350">
                  <a:buFont typeface="+mj-lt"/>
                  <a:buAutoNum type="arabicPeriod"/>
                </a:pPr>
                <a:r>
                  <a:rPr lang="en-US" sz="2000" dirty="0"/>
                  <a:t>The equation shown below is true for what value of </a:t>
                </a:r>
                <a:r>
                  <a:rPr lang="en-US" sz="2000" i="1" dirty="0"/>
                  <a:t>x</a:t>
                </a:r>
                <a:r>
                  <a:rPr lang="en-US" sz="2000" dirty="0"/>
                  <a:t> ? </a:t>
                </a:r>
              </a:p>
              <a:p>
                <a:pPr marL="0" indent="0">
                  <a:buNone/>
                </a:pPr>
                <a:r>
                  <a:rPr lang="en-US" sz="2000" dirty="0"/>
                  <a:t>	3(</a:t>
                </a:r>
                <a:r>
                  <a:rPr lang="en-US" sz="2000" i="1" dirty="0"/>
                  <a:t>x</a:t>
                </a:r>
                <a:r>
                  <a:rPr lang="en-US" sz="2000" dirty="0"/>
                  <a:t> – 2) + 2(</a:t>
                </a:r>
                <a:r>
                  <a:rPr lang="en-US" sz="2000" i="1" dirty="0"/>
                  <a:t>x</a:t>
                </a:r>
                <a:r>
                  <a:rPr lang="en-US" sz="2000" dirty="0"/>
                  <a:t> + 5) = 9</a:t>
                </a:r>
                <a:r>
                  <a:rPr lang="en-US" sz="2000" i="1" dirty="0"/>
                  <a:t>x</a:t>
                </a:r>
              </a:p>
              <a:p>
                <a:pPr marL="487695" lvl="1" indent="0">
                  <a:buNone/>
                </a:pPr>
                <a:r>
                  <a:rPr lang="en-US" sz="2000" i="1" dirty="0">
                    <a:solidFill>
                      <a:srgbClr val="00B050"/>
                    </a:solidFill>
                  </a:rPr>
                  <a:t>	x </a:t>
                </a:r>
                <a:r>
                  <a:rPr lang="en-US" sz="2000" dirty="0">
                    <a:solidFill>
                      <a:srgbClr val="00B050"/>
                    </a:solidFill>
                  </a:rPr>
                  <a:t>= 1</a:t>
                </a:r>
              </a:p>
            </p:txBody>
          </p:sp>
        </mc:Choice>
        <mc:Fallback xmlns="">
          <p:sp>
            <p:nvSpPr>
              <p:cNvPr id="3" name="Content Placeholder 2"/>
              <p:cNvSpPr>
                <a:spLocks noGrp="1" noRot="1" noChangeAspect="1" noMove="1" noResize="1" noEditPoints="1" noAdjustHandles="1" noChangeArrowheads="1" noChangeShapeType="1" noTextEdit="1"/>
              </p:cNvSpPr>
              <p:nvPr>
                <p:ph idx="4294967295"/>
              </p:nvPr>
            </p:nvSpPr>
            <p:spPr>
              <a:xfrm>
                <a:off x="846572" y="1646237"/>
                <a:ext cx="8047037" cy="4022725"/>
              </a:xfrm>
              <a:blipFill>
                <a:blip r:embed="rId3"/>
                <a:stretch>
                  <a:fillRect l="-606" t="-606"/>
                </a:stretch>
              </a:blipFill>
            </p:spPr>
            <p:txBody>
              <a:bodyPr/>
              <a:lstStyle/>
              <a:p>
                <a:r>
                  <a:rPr lang="en-US">
                    <a:noFill/>
                  </a:rPr>
                  <a:t> </a:t>
                </a:r>
              </a:p>
            </p:txBody>
          </p:sp>
        </mc:Fallback>
      </mc:AlternateContent>
      <p:sp>
        <p:nvSpPr>
          <p:cNvPr id="4" name="Text Placeholder 3"/>
          <p:cNvSpPr>
            <a:spLocks noGrp="1"/>
          </p:cNvSpPr>
          <p:nvPr>
            <p:ph type="body" sz="quarter" idx="4294967295"/>
          </p:nvPr>
        </p:nvSpPr>
        <p:spPr>
          <a:xfrm>
            <a:off x="951194" y="822325"/>
            <a:ext cx="4297363" cy="457200"/>
          </a:xfrm>
        </p:spPr>
        <p:txBody>
          <a:bodyPr>
            <a:noAutofit/>
          </a:bodyPr>
          <a:lstStyle/>
          <a:p>
            <a:pPr marL="0" indent="0">
              <a:buNone/>
            </a:pPr>
            <a:r>
              <a:rPr lang="en-US" sz="2600" b="1" dirty="0"/>
              <a:t>1.3.2 Variable Isolation</a:t>
            </a:r>
          </a:p>
        </p:txBody>
      </p:sp>
      <p:sp>
        <p:nvSpPr>
          <p:cNvPr id="15" name="Rectangle 14">
            <a:hlinkClick r:id="rId4"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16" name="Rectangle 15">
            <a:hlinkClick r:id="rId5"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17" name="Rectangle 16">
            <a:hlinkClick r:id="rId6"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18" name="Rectangle 17">
            <a:hlinkClick r:id="rId7" action="ppaction://hlinksldjump"/>
          </p:cNvPr>
          <p:cNvSpPr/>
          <p:nvPr/>
        </p:nvSpPr>
        <p:spPr>
          <a:xfrm>
            <a:off x="5577491" y="7005476"/>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endParaRPr lang="en-US" sz="900" baseline="0" dirty="0">
              <a:solidFill>
                <a:schemeClr val="bg1"/>
              </a:solidFill>
            </a:endParaRPr>
          </a:p>
        </p:txBody>
      </p:sp>
      <p:sp>
        <p:nvSpPr>
          <p:cNvPr id="19" name="Rectangle 18">
            <a:hlinkClick r:id="rId8" action="ppaction://hlinksldjump"/>
          </p:cNvPr>
          <p:cNvSpPr/>
          <p:nvPr/>
        </p:nvSpPr>
        <p:spPr>
          <a:xfrm>
            <a:off x="4157423"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Distribution</a:t>
            </a:r>
          </a:p>
        </p:txBody>
      </p:sp>
      <p:sp>
        <p:nvSpPr>
          <p:cNvPr id="20" name="Rectangle 19">
            <a:hlinkClick r:id="rId9"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21" name="Rectangle 20">
            <a:hlinkClick r:id="rId10"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22" name="Chevron 21"/>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hevron 22"/>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hevron 23"/>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evron 24"/>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hevron 25"/>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hevron 26"/>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evron 27"/>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hevron 28"/>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167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4294967295"/>
              </p:nvPr>
            </p:nvSpPr>
            <p:spPr>
              <a:xfrm>
                <a:off x="846572" y="1417320"/>
                <a:ext cx="8047037" cy="3016250"/>
              </a:xfrm>
            </p:spPr>
            <p:txBody>
              <a:bodyPr>
                <a:normAutofit/>
              </a:bodyPr>
              <a:lstStyle/>
              <a:p>
                <a:pPr marL="0" indent="0">
                  <a:buNone/>
                </a:pPr>
                <a:r>
                  <a:rPr lang="en-US" sz="2000" dirty="0"/>
                  <a:t>Put away your pencils and close your book. You will now have two minutes to solve the following equation without using pencils, paper, or any other way to show your work.</a:t>
                </a:r>
              </a:p>
              <a:p>
                <a:pPr marL="0" indent="0">
                  <a:buNone/>
                </a:pPr>
                <a:endParaRPr lang="en-US" dirty="0"/>
              </a:p>
              <a:p>
                <a:pPr marL="0" indent="0">
                  <a:buNone/>
                </a:pPr>
                <a:r>
                  <a:rPr lang="en-US" sz="2800" dirty="0"/>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−5(2</m:t>
                        </m:r>
                        <m:r>
                          <a:rPr lang="en-US" sz="2800" i="1">
                            <a:latin typeface="Cambria Math" panose="02040503050406030204" pitchFamily="18" charset="0"/>
                          </a:rPr>
                          <m:t>𝑥</m:t>
                        </m:r>
                        <m:r>
                          <a:rPr lang="en-US" sz="2800" b="0" i="1" smtClean="0">
                            <a:latin typeface="Cambria Math" panose="02040503050406030204" pitchFamily="18" charset="0"/>
                          </a:rPr>
                          <m:t> </m:t>
                        </m:r>
                        <m:r>
                          <a:rPr lang="en-US" sz="2800" i="1">
                            <a:latin typeface="Cambria Math" panose="02040503050406030204" pitchFamily="18" charset="0"/>
                          </a:rPr>
                          <m:t>−</m:t>
                        </m:r>
                        <m:r>
                          <a:rPr lang="en-US" sz="2800" b="0" i="1" smtClean="0">
                            <a:latin typeface="Cambria Math" panose="02040503050406030204" pitchFamily="18" charset="0"/>
                          </a:rPr>
                          <m:t> </m:t>
                        </m:r>
                        <m:r>
                          <a:rPr lang="en-US" sz="2800" i="1">
                            <a:latin typeface="Cambria Math" panose="02040503050406030204" pitchFamily="18" charset="0"/>
                          </a:rPr>
                          <m:t>4)</m:t>
                        </m:r>
                      </m:num>
                      <m:den>
                        <m:r>
                          <a:rPr lang="en-US" sz="2800" i="1">
                            <a:latin typeface="Cambria Math" panose="02040503050406030204" pitchFamily="18" charset="0"/>
                          </a:rPr>
                          <m:t>2</m:t>
                        </m:r>
                      </m:den>
                    </m:f>
                  </m:oMath>
                </a14:m>
                <a:r>
                  <a:rPr lang="en-US" sz="2600" i="1" dirty="0"/>
                  <a:t> =  </a:t>
                </a:r>
                <a:r>
                  <a:rPr lang="en-US" sz="2600" dirty="0"/>
                  <a:t>2(2</a:t>
                </a:r>
                <a:r>
                  <a:rPr lang="en-US" sz="2600" i="1" dirty="0"/>
                  <a:t>x</a:t>
                </a:r>
                <a:r>
                  <a:rPr lang="en-US" sz="2600" dirty="0"/>
                  <a:t> –</a:t>
                </a:r>
                <a:r>
                  <a:rPr lang="en-US" sz="2600" i="1" dirty="0"/>
                  <a:t> </a:t>
                </a:r>
                <a:r>
                  <a:rPr lang="en-US" sz="2600" dirty="0"/>
                  <a:t>1) – 6</a:t>
                </a:r>
                <a:r>
                  <a:rPr lang="en-US" sz="2600" i="1" dirty="0"/>
                  <a:t>x</a:t>
                </a:r>
                <a:r>
                  <a:rPr lang="en-US" sz="2600" dirty="0"/>
                  <a:t> + 3</a:t>
                </a:r>
              </a:p>
              <a:p>
                <a:pPr marL="487695" lvl="1" indent="0">
                  <a:buNone/>
                </a:pPr>
                <a:r>
                  <a:rPr lang="en-US" sz="2400" i="1" dirty="0">
                    <a:solidFill>
                      <a:srgbClr val="00B050"/>
                    </a:solidFill>
                  </a:rPr>
                  <a:t>x</a:t>
                </a:r>
                <a:r>
                  <a:rPr lang="en-US" sz="2400" dirty="0">
                    <a:solidFill>
                      <a:srgbClr val="00B050"/>
                    </a:solidFill>
                  </a:rPr>
                  <a:t> = 3</a:t>
                </a:r>
              </a:p>
            </p:txBody>
          </p:sp>
        </mc:Choice>
        <mc:Fallback>
          <p:sp>
            <p:nvSpPr>
              <p:cNvPr id="3" name="Content Placeholder 2"/>
              <p:cNvSpPr>
                <a:spLocks noGrp="1" noRot="1" noChangeAspect="1" noMove="1" noResize="1" noEditPoints="1" noAdjustHandles="1" noChangeArrowheads="1" noChangeShapeType="1" noTextEdit="1"/>
              </p:cNvSpPr>
              <p:nvPr>
                <p:ph idx="4294967295"/>
              </p:nvPr>
            </p:nvSpPr>
            <p:spPr>
              <a:xfrm>
                <a:off x="846572" y="1417320"/>
                <a:ext cx="8047037" cy="3016250"/>
              </a:xfrm>
              <a:blipFill>
                <a:blip r:embed="rId3"/>
                <a:stretch>
                  <a:fillRect l="-833" t="-1012"/>
                </a:stretch>
              </a:blipFill>
            </p:spPr>
            <p:txBody>
              <a:bodyPr/>
              <a:lstStyle/>
              <a:p>
                <a:r>
                  <a:rPr lang="en-US">
                    <a:noFill/>
                  </a:rPr>
                  <a:t> </a:t>
                </a:r>
              </a:p>
            </p:txBody>
          </p:sp>
        </mc:Fallback>
      </mc:AlternateContent>
      <p:sp>
        <p:nvSpPr>
          <p:cNvPr id="4" name="Text Placeholder 3"/>
          <p:cNvSpPr>
            <a:spLocks noGrp="1"/>
          </p:cNvSpPr>
          <p:nvPr>
            <p:ph type="body" sz="quarter" idx="4294967295"/>
          </p:nvPr>
        </p:nvSpPr>
        <p:spPr>
          <a:xfrm>
            <a:off x="951194" y="822325"/>
            <a:ext cx="4297365" cy="457200"/>
          </a:xfrm>
        </p:spPr>
        <p:txBody>
          <a:bodyPr>
            <a:noAutofit/>
          </a:bodyPr>
          <a:lstStyle/>
          <a:p>
            <a:pPr marL="0" indent="0">
              <a:buNone/>
            </a:pPr>
            <a:r>
              <a:rPr lang="en-US" sz="2600" b="1" dirty="0"/>
              <a:t>1.3.2 Pop Quiz</a:t>
            </a:r>
          </a:p>
        </p:txBody>
      </p:sp>
      <p:sp>
        <p:nvSpPr>
          <p:cNvPr id="19" name="Rectangle 18">
            <a:hlinkClick r:id="rId4"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31" name="Rectangle 30">
            <a:hlinkClick r:id="rId5"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32" name="Rectangle 31">
            <a:hlinkClick r:id="rId6"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33" name="Rectangle 32">
            <a:hlinkClick r:id="rId7" action="ppaction://hlinksldjump"/>
          </p:cNvPr>
          <p:cNvSpPr/>
          <p:nvPr/>
        </p:nvSpPr>
        <p:spPr>
          <a:xfrm>
            <a:off x="5577491" y="7005476"/>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endParaRPr lang="en-US" sz="900" baseline="0" dirty="0">
              <a:solidFill>
                <a:schemeClr val="bg1"/>
              </a:solidFill>
            </a:endParaRPr>
          </a:p>
        </p:txBody>
      </p:sp>
      <p:sp>
        <p:nvSpPr>
          <p:cNvPr id="34" name="Rectangle 33">
            <a:hlinkClick r:id="rId8" action="ppaction://hlinksldjump"/>
          </p:cNvPr>
          <p:cNvSpPr/>
          <p:nvPr/>
        </p:nvSpPr>
        <p:spPr>
          <a:xfrm>
            <a:off x="4157423"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Distribution</a:t>
            </a:r>
          </a:p>
        </p:txBody>
      </p:sp>
      <p:sp>
        <p:nvSpPr>
          <p:cNvPr id="35" name="Rectangle 34">
            <a:hlinkClick r:id="rId9"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36" name="Rectangle 35">
            <a:hlinkClick r:id="rId10"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37" name="Chevron 21"/>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hevron 22"/>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hevron 23"/>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hevron 24"/>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hevron 25"/>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hevron 26"/>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evron 27"/>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evron 28"/>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8670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hlinkClick r:id="rId3"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14" name="Rectangle 13">
            <a:hlinkClick r:id="rId4"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15" name="Rectangle 14">
            <a:hlinkClick r:id="rId5"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16" name="Rectangle 15">
            <a:hlinkClick r:id="rId6"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28" name="Rectangle 27">
            <a:hlinkClick r:id="rId7"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p>
        </p:txBody>
      </p:sp>
      <p:sp>
        <p:nvSpPr>
          <p:cNvPr id="29" name="Rectangle 28">
            <a:hlinkClick r:id="rId8" action="ppaction://hlinksldjump"/>
          </p:cNvPr>
          <p:cNvSpPr/>
          <p:nvPr/>
        </p:nvSpPr>
        <p:spPr>
          <a:xfrm>
            <a:off x="7004074" y="7005476"/>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30" name="Rectangle 29">
            <a:hlinkClick r:id="rId9"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31" name="Chevron 30"/>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hevron 31"/>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hevron 32"/>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hevron 33"/>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hevron 34"/>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hevron 35"/>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hevron 36"/>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hevron 37"/>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1089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pPr lvl="0"/>
            <a:r>
              <a:rPr lang="en-US" dirty="0"/>
              <a:t>Solve the questions on your exit ticket.</a:t>
            </a:r>
            <a:endParaRPr lang="en-US" u="sng" dirty="0"/>
          </a:p>
        </p:txBody>
      </p:sp>
      <p:sp>
        <p:nvSpPr>
          <p:cNvPr id="14" name="Rectangle 13">
            <a:hlinkClick r:id="rId3"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15" name="Rectangle 14">
            <a:hlinkClick r:id="rId4"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16" name="Rectangle 15">
            <a:hlinkClick r:id="rId5"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17" name="Rectangle 16">
            <a:hlinkClick r:id="rId6"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29" name="Rectangle 28">
            <a:hlinkClick r:id="rId7"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p>
        </p:txBody>
      </p:sp>
      <p:sp>
        <p:nvSpPr>
          <p:cNvPr id="30" name="Rectangle 29">
            <a:hlinkClick r:id="rId8"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31" name="Rectangle 30">
            <a:hlinkClick r:id="rId9" action="ppaction://hlinksldjump"/>
          </p:cNvPr>
          <p:cNvSpPr/>
          <p:nvPr/>
        </p:nvSpPr>
        <p:spPr>
          <a:xfrm>
            <a:off x="8422681" y="7005476"/>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32" name="Chevron 31"/>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hevron 32"/>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hevron 33"/>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hevron 34"/>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hevron 35"/>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hevron 36"/>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hevron 37"/>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hevron 38"/>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133600" y="924877"/>
            <a:ext cx="4229100" cy="492443"/>
          </a:xfrm>
          <a:prstGeom prst="rect">
            <a:avLst/>
          </a:prstGeom>
          <a:noFill/>
        </p:spPr>
        <p:txBody>
          <a:bodyPr wrap="square" rtlCol="0">
            <a:spAutoFit/>
          </a:bodyPr>
          <a:lstStyle/>
          <a:p>
            <a:r>
              <a:rPr lang="en-US" sz="2600" b="1" dirty="0">
                <a:latin typeface="+mj-lt"/>
              </a:rPr>
              <a:t>1.5 Exit Ticket</a:t>
            </a:r>
          </a:p>
        </p:txBody>
      </p:sp>
    </p:spTree>
    <p:extLst>
      <p:ext uri="{BB962C8B-B14F-4D97-AF65-F5344CB8AC3E}">
        <p14:creationId xmlns:p14="http://schemas.microsoft.com/office/powerpoint/2010/main" val="2508494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225040" y="1463040"/>
            <a:ext cx="6333849" cy="4480560"/>
          </a:xfrm>
        </p:spPr>
        <p:txBody>
          <a:bodyPr>
            <a:noAutofit/>
          </a:bodyPr>
          <a:lstStyle/>
          <a:p>
            <a:pPr lvl="0"/>
            <a:r>
              <a:rPr lang="en-US" dirty="0">
                <a:latin typeface="+mn-lt"/>
              </a:rPr>
              <a:t>1.	For what value of </a:t>
            </a:r>
            <a:r>
              <a:rPr lang="en-US" i="1" dirty="0">
                <a:latin typeface="+mn-lt"/>
              </a:rPr>
              <a:t>x</a:t>
            </a:r>
            <a:r>
              <a:rPr lang="en-US" dirty="0">
                <a:latin typeface="+mn-lt"/>
              </a:rPr>
              <a:t> is the equation </a:t>
            </a:r>
            <a:br>
              <a:rPr lang="en-US" dirty="0">
                <a:latin typeface="+mn-lt"/>
              </a:rPr>
            </a:br>
            <a:r>
              <a:rPr lang="en-US" dirty="0">
                <a:latin typeface="+mn-lt"/>
              </a:rPr>
              <a:t>	2(</a:t>
            </a:r>
            <a:r>
              <a:rPr lang="en-US" i="1" dirty="0">
                <a:latin typeface="+mn-lt"/>
              </a:rPr>
              <a:t>x</a:t>
            </a:r>
            <a:r>
              <a:rPr lang="en-US" dirty="0">
                <a:latin typeface="+mn-lt"/>
              </a:rPr>
              <a:t> + 7) = 3(</a:t>
            </a:r>
            <a:r>
              <a:rPr lang="en-US" i="1" dirty="0">
                <a:latin typeface="+mn-lt"/>
              </a:rPr>
              <a:t>x</a:t>
            </a:r>
            <a:r>
              <a:rPr lang="en-US" dirty="0">
                <a:latin typeface="+mn-lt"/>
              </a:rPr>
              <a:t> + 11) true?</a:t>
            </a:r>
          </a:p>
          <a:p>
            <a:r>
              <a:rPr lang="en-US" dirty="0">
                <a:latin typeface="+mn-lt"/>
              </a:rPr>
              <a:t> 	A.	–19</a:t>
            </a:r>
          </a:p>
          <a:p>
            <a:r>
              <a:rPr lang="en-US" dirty="0">
                <a:latin typeface="+mn-lt"/>
              </a:rPr>
              <a:t>	B.	–4</a:t>
            </a:r>
          </a:p>
          <a:p>
            <a:r>
              <a:rPr lang="en-US" dirty="0">
                <a:latin typeface="+mn-lt"/>
              </a:rPr>
              <a:t>	C.	18</a:t>
            </a:r>
          </a:p>
          <a:p>
            <a:r>
              <a:rPr lang="en-US" dirty="0">
                <a:latin typeface="+mn-lt"/>
              </a:rPr>
              <a:t>	D.	19</a:t>
            </a:r>
          </a:p>
          <a:p>
            <a:r>
              <a:rPr lang="en-US" dirty="0">
                <a:latin typeface="+mn-lt"/>
              </a:rPr>
              <a:t>	E.	47</a:t>
            </a:r>
          </a:p>
        </p:txBody>
      </p:sp>
      <p:sp>
        <p:nvSpPr>
          <p:cNvPr id="18" name="TextBox 17"/>
          <p:cNvSpPr txBox="1"/>
          <p:nvPr/>
        </p:nvSpPr>
        <p:spPr>
          <a:xfrm>
            <a:off x="2133600" y="924877"/>
            <a:ext cx="4229100" cy="492443"/>
          </a:xfrm>
          <a:prstGeom prst="rect">
            <a:avLst/>
          </a:prstGeom>
          <a:noFill/>
        </p:spPr>
        <p:txBody>
          <a:bodyPr wrap="square" rtlCol="0">
            <a:spAutoFit/>
          </a:bodyPr>
          <a:lstStyle/>
          <a:p>
            <a:r>
              <a:rPr lang="en-US" sz="2600" b="1" dirty="0">
                <a:latin typeface="+mj-lt"/>
              </a:rPr>
              <a:t>1.5 Exit Ticket Review</a:t>
            </a:r>
          </a:p>
        </p:txBody>
      </p:sp>
      <p:sp>
        <p:nvSpPr>
          <p:cNvPr id="19" name="Rectangle 18">
            <a:hlinkClick r:id="rId3"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20" name="Rectangle 19">
            <a:hlinkClick r:id="rId4"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21" name="Rectangle 20">
            <a:hlinkClick r:id="rId5"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22" name="Rectangle 21">
            <a:hlinkClick r:id="rId6"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23" name="Rectangle 22">
            <a:hlinkClick r:id="rId7"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p>
        </p:txBody>
      </p:sp>
      <p:sp>
        <p:nvSpPr>
          <p:cNvPr id="24" name="Rectangle 23">
            <a:hlinkClick r:id="rId8"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25" name="Rectangle 24">
            <a:hlinkClick r:id="rId9" action="ppaction://hlinksldjump"/>
          </p:cNvPr>
          <p:cNvSpPr/>
          <p:nvPr/>
        </p:nvSpPr>
        <p:spPr>
          <a:xfrm>
            <a:off x="8422681" y="7005476"/>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26" name="Chevron 31"/>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hevron 32"/>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evron 33"/>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hevron 34"/>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hevron 35"/>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hevron 36"/>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evron 37"/>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evron 38"/>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724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
                                            <p:txEl>
                                              <p:pRg st="1" end="1"/>
                                            </p:txEl>
                                          </p:spTgt>
                                        </p:tgtEl>
                                        <p:attrNameLst>
                                          <p:attrName>style.color</p:attrName>
                                        </p:attrNameLst>
                                      </p:cBhvr>
                                      <p:to>
                                        <a:srgbClr val="5CD281"/>
                                      </p:to>
                                    </p:animClr>
                                    <p:animClr clrSpc="rgb" dir="cw">
                                      <p:cBhvr>
                                        <p:cTn id="7" dur="500" fill="hold"/>
                                        <p:tgtEl>
                                          <p:spTgt spid="2">
                                            <p:txEl>
                                              <p:pRg st="1" end="1"/>
                                            </p:txEl>
                                          </p:spTgt>
                                        </p:tgtEl>
                                        <p:attrNameLst>
                                          <p:attrName>fillcolor</p:attrName>
                                        </p:attrNameLst>
                                      </p:cBhvr>
                                      <p:to>
                                        <a:srgbClr val="5CD281"/>
                                      </p:to>
                                    </p:animClr>
                                    <p:set>
                                      <p:cBhvr>
                                        <p:cTn id="8" dur="500" fill="hold"/>
                                        <p:tgtEl>
                                          <p:spTgt spid="2">
                                            <p:txEl>
                                              <p:pRg st="1" end="1"/>
                                            </p:txEl>
                                          </p:spTgt>
                                        </p:tgtEl>
                                        <p:attrNameLst>
                                          <p:attrName>fill.type</p:attrName>
                                        </p:attrNameLst>
                                      </p:cBhvr>
                                      <p:to>
                                        <p:strVal val="solid"/>
                                      </p:to>
                                    </p:set>
                                    <p:set>
                                      <p:cBhvr>
                                        <p:cTn id="9" dur="500" fill="hold"/>
                                        <p:tgtEl>
                                          <p:spTgt spid="2">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0"/>
              </p:nvPr>
            </p:nvSpPr>
            <p:spPr/>
            <p:txBody>
              <a:bodyPr/>
              <a:lstStyle/>
              <a:p>
                <a:pPr lvl="0">
                  <a:spcBef>
                    <a:spcPts val="0"/>
                  </a:spcBef>
                </a:pPr>
                <a:r>
                  <a:rPr lang="en-US" dirty="0">
                    <a:latin typeface="+mn-lt"/>
                    <a:ea typeface="MS Mincho" panose="02020609040205080304" pitchFamily="49" charset="-128"/>
                    <a:cs typeface="Times New Roman" panose="02020603050405020304" pitchFamily="18" charset="0"/>
                  </a:rPr>
                  <a:t>2.	What is the value of </a:t>
                </a:r>
                <a:r>
                  <a:rPr lang="en-US" i="1" dirty="0">
                    <a:latin typeface="+mn-lt"/>
                    <a:ea typeface="MS Mincho" panose="02020609040205080304" pitchFamily="49" charset="-128"/>
                    <a:cs typeface="Times New Roman" panose="02020603050405020304" pitchFamily="18" charset="0"/>
                  </a:rPr>
                  <a:t>x</a:t>
                </a:r>
                <a:r>
                  <a:rPr lang="en-US" dirty="0">
                    <a:latin typeface="+mn-lt"/>
                    <a:ea typeface="MS Mincho" panose="02020609040205080304" pitchFamily="49" charset="-128"/>
                    <a:cs typeface="Times New Roman" panose="02020603050405020304" pitchFamily="18" charset="0"/>
                  </a:rPr>
                  <a:t> that satisfies the equation </a:t>
                </a:r>
                <a:br>
                  <a:rPr lang="en-US" dirty="0">
                    <a:latin typeface="+mn-lt"/>
                    <a:ea typeface="MS Mincho" panose="02020609040205080304" pitchFamily="49" charset="-128"/>
                    <a:cs typeface="Times New Roman" panose="02020603050405020304" pitchFamily="18" charset="0"/>
                  </a:rPr>
                </a:br>
                <a:r>
                  <a:rPr lang="en-US" dirty="0">
                    <a:latin typeface="+mn-lt"/>
                    <a:ea typeface="MS Mincho" panose="02020609040205080304" pitchFamily="49" charset="-128"/>
                    <a:cs typeface="Times New Roman" panose="02020603050405020304" pitchFamily="18" charset="0"/>
                  </a:rPr>
                  <a:t>	</a:t>
                </a:r>
                <a:r>
                  <a:rPr lang="en-US" dirty="0"/>
                  <a:t> 3(</a:t>
                </a:r>
                <a:r>
                  <a:rPr lang="en-US" i="1" dirty="0"/>
                  <a:t>x</a:t>
                </a:r>
                <a:r>
                  <a:rPr lang="en-US" dirty="0"/>
                  <a:t> </a:t>
                </a:r>
                <a:r>
                  <a:rPr lang="en-US" dirty="0">
                    <a:ea typeface="Cambria" panose="02040503050406030204" pitchFamily="18" charset="0"/>
                    <a:cs typeface="Palatino"/>
                  </a:rPr>
                  <a:t>–</a:t>
                </a:r>
                <a:r>
                  <a:rPr lang="en-US" dirty="0"/>
                  <a:t> 2) = 6</a:t>
                </a:r>
                <a:r>
                  <a:rPr lang="en-US" i="1" dirty="0"/>
                  <a:t>x</a:t>
                </a:r>
                <a:r>
                  <a:rPr lang="en-US" dirty="0"/>
                  <a:t> + 5 </a:t>
                </a:r>
                <a:r>
                  <a:rPr lang="en-US" dirty="0">
                    <a:latin typeface="+mn-lt"/>
                    <a:ea typeface="MS Mincho" panose="02020609040205080304" pitchFamily="49" charset="-128"/>
                    <a:cs typeface="Times New Roman" panose="02020603050405020304" pitchFamily="18" charset="0"/>
                  </a:rPr>
                  <a:t>?</a:t>
                </a:r>
              </a:p>
              <a:p>
                <a:pPr marL="457200">
                  <a:lnSpc>
                    <a:spcPct val="150000"/>
                  </a:lnSpc>
                  <a:spcBef>
                    <a:spcPts val="0"/>
                  </a:spcBef>
                </a:pPr>
                <a:r>
                  <a:rPr lang="en-US" dirty="0">
                    <a:latin typeface="+mn-lt"/>
                    <a:ea typeface="MS Mincho" panose="02020609040205080304" pitchFamily="49" charset="-128"/>
                    <a:cs typeface="Times New Roman" panose="02020603050405020304" pitchFamily="18" charset="0"/>
                  </a:rPr>
                  <a:t>F.	</a:t>
                </a:r>
                <a:r>
                  <a:rPr lang="en-US" dirty="0">
                    <a:ea typeface="Cambria" panose="02040503050406030204" pitchFamily="18" charset="0"/>
                    <a:cs typeface="Palatino"/>
                  </a:rPr>
                  <a:t>– </a:t>
                </a:r>
                <a14:m>
                  <m:oMath xmlns:m="http://schemas.openxmlformats.org/officeDocument/2006/math">
                    <m:f>
                      <m:fPr>
                        <m:ctrlPr>
                          <a:rPr lang="en-US" i="1">
                            <a:latin typeface="Cambria Math" panose="02040503050406030204" pitchFamily="18" charset="0"/>
                            <a:ea typeface="MS Mincho" panose="02020609040205080304" pitchFamily="49" charset="-128"/>
                            <a:cs typeface="Times New Roman" panose="02020603050405020304" pitchFamily="18" charset="0"/>
                          </a:rPr>
                        </m:ctrlPr>
                      </m:fPr>
                      <m:num>
                        <m:r>
                          <a:rPr lang="en-US" i="1">
                            <a:latin typeface="Cambria Math" panose="02040503050406030204" pitchFamily="18" charset="0"/>
                            <a:ea typeface="MS Mincho" panose="02020609040205080304" pitchFamily="49" charset="-128"/>
                            <a:cs typeface="Times New Roman" panose="02020603050405020304" pitchFamily="18" charset="0"/>
                          </a:rPr>
                          <m:t>11</m:t>
                        </m:r>
                      </m:num>
                      <m:den>
                        <m:r>
                          <a:rPr lang="en-US" i="1">
                            <a:latin typeface="Cambria Math" panose="02040503050406030204" pitchFamily="18" charset="0"/>
                            <a:ea typeface="MS Mincho" panose="02020609040205080304" pitchFamily="49" charset="-128"/>
                            <a:cs typeface="Times New Roman" panose="02020603050405020304" pitchFamily="18" charset="0"/>
                          </a:rPr>
                          <m:t>3</m:t>
                        </m:r>
                      </m:den>
                    </m:f>
                  </m:oMath>
                </a14:m>
                <a:endParaRPr lang="en-US" dirty="0">
                  <a:latin typeface="Myriad Pro" panose="020B0503030403020204" pitchFamily="34" charset="0"/>
                  <a:ea typeface="MS Mincho" panose="02020609040205080304" pitchFamily="49" charset="-128"/>
                  <a:cs typeface="Times New Roman" panose="02020603050405020304" pitchFamily="18" charset="0"/>
                </a:endParaRPr>
              </a:p>
              <a:p>
                <a:pPr marL="457200">
                  <a:lnSpc>
                    <a:spcPct val="150000"/>
                  </a:lnSpc>
                  <a:spcBef>
                    <a:spcPts val="0"/>
                  </a:spcBef>
                </a:pPr>
                <a:r>
                  <a:rPr lang="en-US" dirty="0">
                    <a:latin typeface="+mn-lt"/>
                    <a:ea typeface="MS Mincho" panose="02020609040205080304" pitchFamily="49" charset="-128"/>
                    <a:cs typeface="Times New Roman" panose="02020603050405020304" pitchFamily="18" charset="0"/>
                  </a:rPr>
                  <a:t>G.	</a:t>
                </a:r>
                <a:r>
                  <a:rPr lang="en-US" dirty="0">
                    <a:ea typeface="Cambria" panose="02040503050406030204" pitchFamily="18" charset="0"/>
                    <a:cs typeface="Palatino"/>
                  </a:rPr>
                  <a:t>– </a:t>
                </a:r>
                <a14:m>
                  <m:oMath xmlns:m="http://schemas.openxmlformats.org/officeDocument/2006/math">
                    <m:f>
                      <m:fPr>
                        <m:ctrlPr>
                          <a:rPr lang="en-US" i="1">
                            <a:latin typeface="Cambria Math" panose="02040503050406030204" pitchFamily="18" charset="0"/>
                            <a:ea typeface="MS Mincho" panose="02020609040205080304" pitchFamily="49" charset="-128"/>
                            <a:cs typeface="Times New Roman" panose="02020603050405020304" pitchFamily="18" charset="0"/>
                          </a:rPr>
                        </m:ctrlPr>
                      </m:fPr>
                      <m:num>
                        <m:r>
                          <a:rPr lang="en-US" i="1">
                            <a:latin typeface="Cambria Math" panose="02040503050406030204" pitchFamily="18" charset="0"/>
                            <a:ea typeface="MS Mincho" panose="02020609040205080304" pitchFamily="49" charset="-128"/>
                            <a:cs typeface="Times New Roman" panose="02020603050405020304" pitchFamily="18" charset="0"/>
                          </a:rPr>
                          <m:t>7</m:t>
                        </m:r>
                      </m:num>
                      <m:den>
                        <m:r>
                          <a:rPr lang="en-US" i="1">
                            <a:latin typeface="Cambria Math" panose="02040503050406030204" pitchFamily="18" charset="0"/>
                            <a:ea typeface="MS Mincho" panose="02020609040205080304" pitchFamily="49" charset="-128"/>
                            <a:cs typeface="Times New Roman" panose="02020603050405020304" pitchFamily="18" charset="0"/>
                          </a:rPr>
                          <m:t>3</m:t>
                        </m:r>
                      </m:den>
                    </m:f>
                  </m:oMath>
                </a14:m>
                <a:endParaRPr lang="en-US" dirty="0">
                  <a:latin typeface="+mn-lt"/>
                  <a:ea typeface="MS Mincho" panose="02020609040205080304" pitchFamily="49" charset="-128"/>
                  <a:cs typeface="Times New Roman" panose="02020603050405020304" pitchFamily="18" charset="0"/>
                </a:endParaRPr>
              </a:p>
              <a:p>
                <a:pPr marL="457200">
                  <a:lnSpc>
                    <a:spcPct val="150000"/>
                  </a:lnSpc>
                  <a:spcBef>
                    <a:spcPts val="0"/>
                  </a:spcBef>
                </a:pPr>
                <a:r>
                  <a:rPr lang="en-US" dirty="0">
                    <a:latin typeface="+mn-lt"/>
                    <a:ea typeface="MS Mincho" panose="02020609040205080304" pitchFamily="49" charset="-128"/>
                    <a:cs typeface="Times New Roman" panose="02020603050405020304" pitchFamily="18" charset="0"/>
                  </a:rPr>
                  <a:t>H.	</a:t>
                </a:r>
                <a:r>
                  <a:rPr lang="en-US" dirty="0">
                    <a:latin typeface="+mn-lt"/>
                    <a:ea typeface="Cambria" panose="02040503050406030204" pitchFamily="18" charset="0"/>
                    <a:cs typeface="Palatino"/>
                  </a:rPr>
                  <a:t>–</a:t>
                </a:r>
                <a:r>
                  <a:rPr lang="en-US" dirty="0">
                    <a:latin typeface="+mn-lt"/>
                    <a:ea typeface="MS Mincho" panose="02020609040205080304" pitchFamily="49" charset="-128"/>
                    <a:cs typeface="Times New Roman" panose="02020603050405020304" pitchFamily="18" charset="0"/>
                  </a:rPr>
                  <a:t>1</a:t>
                </a:r>
              </a:p>
              <a:p>
                <a:pPr marL="457200">
                  <a:lnSpc>
                    <a:spcPct val="150000"/>
                  </a:lnSpc>
                  <a:spcBef>
                    <a:spcPts val="0"/>
                  </a:spcBef>
                </a:pPr>
                <a:r>
                  <a:rPr lang="en-US" dirty="0">
                    <a:latin typeface="+mn-lt"/>
                    <a:ea typeface="MS Mincho" panose="02020609040205080304" pitchFamily="49" charset="-128"/>
                    <a:cs typeface="Times New Roman" panose="02020603050405020304" pitchFamily="18" charset="0"/>
                  </a:rPr>
                  <a:t>J.	1</a:t>
                </a:r>
              </a:p>
              <a:p>
                <a:pPr marL="457200">
                  <a:lnSpc>
                    <a:spcPct val="150000"/>
                  </a:lnSpc>
                  <a:spcBef>
                    <a:spcPts val="0"/>
                  </a:spcBef>
                </a:pPr>
                <a:r>
                  <a:rPr lang="en-US" dirty="0">
                    <a:latin typeface="+mn-lt"/>
                  </a:rPr>
                  <a:t>K.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7</m:t>
                        </m:r>
                      </m:num>
                      <m:den>
                        <m:r>
                          <a:rPr lang="en-US">
                            <a:latin typeface="Cambria Math" panose="02040503050406030204" pitchFamily="18" charset="0"/>
                          </a:rPr>
                          <m:t>3</m:t>
                        </m:r>
                      </m:den>
                    </m:f>
                  </m:oMath>
                </a14:m>
                <a:endParaRPr lang="en-US" dirty="0">
                  <a:latin typeface="+mn-lt"/>
                </a:endParaRPr>
              </a:p>
            </p:txBody>
          </p:sp>
        </mc:Choice>
        <mc:Fallback xmlns="">
          <p:sp>
            <p:nvSpPr>
              <p:cNvPr id="3" name="Content Placeholder 2"/>
              <p:cNvSpPr>
                <a:spLocks noGrp="1" noRot="1" noChangeAspect="1" noMove="1" noResize="1" noEditPoints="1" noAdjustHandles="1" noChangeArrowheads="1" noChangeShapeType="1" noTextEdit="1"/>
              </p:cNvSpPr>
              <p:nvPr>
                <p:ph idx="10"/>
              </p:nvPr>
            </p:nvSpPr>
            <p:spPr>
              <a:blipFill>
                <a:blip r:embed="rId3"/>
                <a:stretch>
                  <a:fillRect l="-883" t="-627"/>
                </a:stretch>
              </a:blipFill>
            </p:spPr>
            <p:txBody>
              <a:bodyPr/>
              <a:lstStyle/>
              <a:p>
                <a:r>
                  <a:rPr lang="en-US">
                    <a:noFill/>
                  </a:rPr>
                  <a:t> </a:t>
                </a:r>
              </a:p>
            </p:txBody>
          </p:sp>
        </mc:Fallback>
      </mc:AlternateContent>
      <p:sp>
        <p:nvSpPr>
          <p:cNvPr id="38" name="Chevron 37"/>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2133600" y="924877"/>
            <a:ext cx="4229100" cy="492443"/>
          </a:xfrm>
          <a:prstGeom prst="rect">
            <a:avLst/>
          </a:prstGeom>
          <a:noFill/>
        </p:spPr>
        <p:txBody>
          <a:bodyPr wrap="square" rtlCol="0">
            <a:spAutoFit/>
          </a:bodyPr>
          <a:lstStyle/>
          <a:p>
            <a:r>
              <a:rPr lang="en-US" sz="2600" b="1" dirty="0">
                <a:latin typeface="+mj-lt"/>
              </a:rPr>
              <a:t>1.5 Exit Ticket Review</a:t>
            </a:r>
          </a:p>
        </p:txBody>
      </p:sp>
      <p:sp>
        <p:nvSpPr>
          <p:cNvPr id="20" name="Rectangle 19">
            <a:hlinkClick r:id="rId4"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21" name="Rectangle 20">
            <a:hlinkClick r:id="rId5"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22" name="Rectangle 21">
            <a:hlinkClick r:id="rId6"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23" name="Rectangle 22">
            <a:hlinkClick r:id="rId7"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24" name="Rectangle 23">
            <a:hlinkClick r:id="rId8"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p>
        </p:txBody>
      </p:sp>
      <p:sp>
        <p:nvSpPr>
          <p:cNvPr id="25" name="Rectangle 24">
            <a:hlinkClick r:id="rId9"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26" name="Rectangle 25">
            <a:hlinkClick r:id="rId10" action="ppaction://hlinksldjump"/>
          </p:cNvPr>
          <p:cNvSpPr/>
          <p:nvPr/>
        </p:nvSpPr>
        <p:spPr>
          <a:xfrm>
            <a:off x="8422681" y="7005476"/>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27" name="Chevron 31"/>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evron 32"/>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hevron 33"/>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hevron 34"/>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hevron 35"/>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hevron 36"/>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evron 37"/>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evron 38"/>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693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5CD281"/>
                                      </p:to>
                                    </p:animClr>
                                    <p:animClr clrSpc="rgb" dir="cw">
                                      <p:cBhvr>
                                        <p:cTn id="7" dur="500" fill="hold"/>
                                        <p:tgtEl>
                                          <p:spTgt spid="3">
                                            <p:txEl>
                                              <p:pRg st="1" end="1"/>
                                            </p:txEl>
                                          </p:spTgt>
                                        </p:tgtEl>
                                        <p:attrNameLst>
                                          <p:attrName>fillcolor</p:attrName>
                                        </p:attrNameLst>
                                      </p:cBhvr>
                                      <p:to>
                                        <a:srgbClr val="5CD281"/>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0"/>
              </p:nvPr>
            </p:nvSpPr>
            <p:spPr/>
            <p:txBody>
              <a:bodyPr/>
              <a:lstStyle/>
              <a:p>
                <a:pPr lvl="0"/>
                <a:r>
                  <a:rPr lang="en-US" dirty="0"/>
                  <a:t>3.	If 5(</a:t>
                </a:r>
                <a:r>
                  <a:rPr lang="en-US" i="1" dirty="0"/>
                  <a:t>x</a:t>
                </a:r>
                <a:r>
                  <a:rPr lang="en-US" dirty="0"/>
                  <a:t> </a:t>
                </a:r>
                <a:r>
                  <a:rPr lang="en-US" dirty="0">
                    <a:ea typeface="Cambria" panose="02040503050406030204" pitchFamily="18" charset="0"/>
                    <a:cs typeface="Palatino"/>
                  </a:rPr>
                  <a:t>– 3) + 11 = 6,</a:t>
                </a:r>
                <a:r>
                  <a:rPr lang="en-US" dirty="0"/>
                  <a:t> what is the value of </a:t>
                </a:r>
                <a:r>
                  <a:rPr lang="en-US" i="1" dirty="0"/>
                  <a:t>x</a:t>
                </a:r>
                <a:r>
                  <a:rPr lang="en-US" dirty="0"/>
                  <a:t> ?</a:t>
                </a:r>
              </a:p>
              <a:p>
                <a:r>
                  <a:rPr lang="en-US" dirty="0"/>
                  <a:t>	A.	</a:t>
                </a:r>
                <a:r>
                  <a:rPr lang="en-US" dirty="0">
                    <a:ea typeface="Cambria" panose="02040503050406030204" pitchFamily="18" charset="0"/>
                    <a:cs typeface="Palatino"/>
                  </a:rPr>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5</m:t>
                        </m:r>
                      </m:den>
                    </m:f>
                  </m:oMath>
                </a14:m>
                <a:endParaRPr lang="en-US" dirty="0"/>
              </a:p>
              <a:p>
                <a:r>
                  <a:rPr lang="en-US" dirty="0"/>
                  <a:t>	B.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32</m:t>
                        </m:r>
                      </m:num>
                      <m:den>
                        <m:r>
                          <a:rPr lang="en-US" i="1">
                            <a:latin typeface="Cambria Math" panose="02040503050406030204" pitchFamily="18" charset="0"/>
                          </a:rPr>
                          <m:t>5</m:t>
                        </m:r>
                      </m:den>
                    </m:f>
                  </m:oMath>
                </a14:m>
                <a:endParaRPr lang="en-US" dirty="0"/>
              </a:p>
              <a:p>
                <a:r>
                  <a:rPr lang="en-US" dirty="0"/>
                  <a:t>	C.	–4</a:t>
                </a:r>
              </a:p>
              <a:p>
                <a:r>
                  <a:rPr lang="en-US" dirty="0"/>
                  <a:t>	D.	2</a:t>
                </a:r>
              </a:p>
              <a:p>
                <a:r>
                  <a:rPr lang="en-US" dirty="0"/>
                  <a:t>	E.	4</a:t>
                </a:r>
              </a:p>
              <a:p>
                <a:pPr marL="457200">
                  <a:spcBef>
                    <a:spcPts val="0"/>
                  </a:spcBef>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0"/>
              </p:nvPr>
            </p:nvSpPr>
            <p:spPr>
              <a:blipFill>
                <a:blip r:embed="rId3"/>
                <a:stretch>
                  <a:fillRect l="-883" t="-627"/>
                </a:stretch>
              </a:blipFill>
            </p:spPr>
            <p:txBody>
              <a:bodyPr/>
              <a:lstStyle/>
              <a:p>
                <a:r>
                  <a:rPr lang="en-US">
                    <a:noFill/>
                  </a:rPr>
                  <a:t> </a:t>
                </a:r>
              </a:p>
            </p:txBody>
          </p:sp>
        </mc:Fallback>
      </mc:AlternateContent>
      <p:sp>
        <p:nvSpPr>
          <p:cNvPr id="15" name="Rectangle 14">
            <a:hlinkClick r:id="rId4"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tx1"/>
                </a:solidFill>
              </a:rPr>
              <a:t>Entrance Ticket</a:t>
            </a:r>
          </a:p>
        </p:txBody>
      </p:sp>
      <p:sp>
        <p:nvSpPr>
          <p:cNvPr id="38" name="Chevron 37"/>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2133600" y="924877"/>
            <a:ext cx="4229100" cy="492443"/>
          </a:xfrm>
          <a:prstGeom prst="rect">
            <a:avLst/>
          </a:prstGeom>
          <a:noFill/>
        </p:spPr>
        <p:txBody>
          <a:bodyPr wrap="square" rtlCol="0">
            <a:spAutoFit/>
          </a:bodyPr>
          <a:lstStyle/>
          <a:p>
            <a:r>
              <a:rPr lang="en-US" sz="2600" b="1" dirty="0">
                <a:latin typeface="+mj-lt"/>
              </a:rPr>
              <a:t>1.5 Exit Ticket Review</a:t>
            </a:r>
          </a:p>
        </p:txBody>
      </p:sp>
      <p:sp>
        <p:nvSpPr>
          <p:cNvPr id="20" name="Rectangle 19">
            <a:hlinkClick r:id="rId5"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21" name="Rectangle 20">
            <a:hlinkClick r:id="rId4"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22" name="Rectangle 21">
            <a:hlinkClick r:id="rId6"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23" name="Rectangle 22">
            <a:hlinkClick r:id="rId7"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24" name="Rectangle 23">
            <a:hlinkClick r:id="rId8"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p>
        </p:txBody>
      </p:sp>
      <p:sp>
        <p:nvSpPr>
          <p:cNvPr id="25" name="Rectangle 24">
            <a:hlinkClick r:id="rId9"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26" name="Rectangle 25">
            <a:hlinkClick r:id="rId10" action="ppaction://hlinksldjump"/>
          </p:cNvPr>
          <p:cNvSpPr/>
          <p:nvPr/>
        </p:nvSpPr>
        <p:spPr>
          <a:xfrm>
            <a:off x="8422681" y="7005476"/>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27" name="Chevron 31"/>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evron 32"/>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hevron 33"/>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hevron 34"/>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hevron 35"/>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hevron 36"/>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evron 37"/>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evron 38"/>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702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rgbClr val="5CD281"/>
                                      </p:to>
                                    </p:animClr>
                                    <p:animClr clrSpc="rgb" dir="cw">
                                      <p:cBhvr>
                                        <p:cTn id="7" dur="500" fill="hold"/>
                                        <p:tgtEl>
                                          <p:spTgt spid="3">
                                            <p:txEl>
                                              <p:pRg st="4" end="4"/>
                                            </p:txEl>
                                          </p:spTgt>
                                        </p:tgtEl>
                                        <p:attrNameLst>
                                          <p:attrName>fillcolor</p:attrName>
                                        </p:attrNameLst>
                                      </p:cBhvr>
                                      <p:to>
                                        <a:srgbClr val="5CD281"/>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hlinkClick r:id="" action="ppaction://noaction"/>
          </p:cNvPr>
          <p:cNvSpPr/>
          <p:nvPr/>
        </p:nvSpPr>
        <p:spPr>
          <a:xfrm>
            <a:off x="1673928" y="7005480"/>
            <a:ext cx="1645920"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tx1"/>
                </a:solidFill>
              </a:rPr>
              <a:t>Learning Targets</a:t>
            </a:r>
          </a:p>
        </p:txBody>
      </p:sp>
      <p:sp>
        <p:nvSpPr>
          <p:cNvPr id="16" name="Rectangle 15">
            <a:hlinkClick r:id="" action="ppaction://noaction"/>
          </p:cNvPr>
          <p:cNvSpPr/>
          <p:nvPr/>
        </p:nvSpPr>
        <p:spPr>
          <a:xfrm>
            <a:off x="7091753" y="7005476"/>
            <a:ext cx="1383555"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900" baseline="0" dirty="0">
              <a:solidFill>
                <a:schemeClr val="tx1"/>
              </a:solidFill>
            </a:endParaRPr>
          </a:p>
        </p:txBody>
      </p:sp>
      <p:sp>
        <p:nvSpPr>
          <p:cNvPr id="17" name="Rectangle 16">
            <a:hlinkClick r:id="" action="ppaction://noaction"/>
          </p:cNvPr>
          <p:cNvSpPr/>
          <p:nvPr/>
        </p:nvSpPr>
        <p:spPr>
          <a:xfrm>
            <a:off x="8473813" y="7005485"/>
            <a:ext cx="1279787"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900" baseline="0" dirty="0">
              <a:solidFill>
                <a:schemeClr val="tx1"/>
              </a:solidFill>
            </a:endParaRPr>
          </a:p>
        </p:txBody>
      </p:sp>
      <p:sp>
        <p:nvSpPr>
          <p:cNvPr id="18" name="Chevron 17"/>
          <p:cNvSpPr/>
          <p:nvPr/>
        </p:nvSpPr>
        <p:spPr>
          <a:xfrm>
            <a:off x="1610497" y="700548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evron 24"/>
          <p:cNvSpPr/>
          <p:nvPr/>
        </p:nvSpPr>
        <p:spPr>
          <a:xfrm>
            <a:off x="3259261"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hevron 25"/>
          <p:cNvSpPr/>
          <p:nvPr/>
        </p:nvSpPr>
        <p:spPr>
          <a:xfrm>
            <a:off x="4905181"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evron 27"/>
          <p:cNvSpPr/>
          <p:nvPr/>
        </p:nvSpPr>
        <p:spPr>
          <a:xfrm>
            <a:off x="6551101"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hevron 28"/>
          <p:cNvSpPr/>
          <p:nvPr/>
        </p:nvSpPr>
        <p:spPr>
          <a:xfrm>
            <a:off x="8413227" y="7005463"/>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hlinkClick r:id="" action="ppaction://noaction"/>
          </p:cNvPr>
          <p:cNvSpPr/>
          <p:nvPr/>
        </p:nvSpPr>
        <p:spPr>
          <a:xfrm>
            <a:off x="2837216"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900" baseline="0" dirty="0">
              <a:solidFill>
                <a:schemeClr val="tx1"/>
              </a:solidFill>
            </a:endParaRPr>
          </a:p>
        </p:txBody>
      </p:sp>
      <p:sp>
        <p:nvSpPr>
          <p:cNvPr id="31" name="Rectangle 30">
            <a:hlinkClick r:id="" action="ppaction://noaction"/>
          </p:cNvPr>
          <p:cNvSpPr/>
          <p:nvPr/>
        </p:nvSpPr>
        <p:spPr>
          <a:xfrm>
            <a:off x="0"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900" baseline="0" dirty="0">
              <a:solidFill>
                <a:schemeClr val="tx1"/>
              </a:solidFill>
            </a:endParaRPr>
          </a:p>
        </p:txBody>
      </p:sp>
      <p:sp>
        <p:nvSpPr>
          <p:cNvPr id="32" name="Rectangle 31">
            <a:hlinkClick r:id="" action="ppaction://noaction"/>
          </p:cNvPr>
          <p:cNvSpPr/>
          <p:nvPr/>
        </p:nvSpPr>
        <p:spPr>
          <a:xfrm>
            <a:off x="1418610"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900" baseline="0" dirty="0">
              <a:solidFill>
                <a:schemeClr val="tx1"/>
              </a:solidFill>
            </a:endParaRPr>
          </a:p>
        </p:txBody>
      </p:sp>
      <p:sp>
        <p:nvSpPr>
          <p:cNvPr id="33" name="Rectangle 32">
            <a:hlinkClick r:id="" action="ppaction://noaction"/>
          </p:cNvPr>
          <p:cNvSpPr/>
          <p:nvPr/>
        </p:nvSpPr>
        <p:spPr>
          <a:xfrm>
            <a:off x="425582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900" baseline="0" dirty="0">
              <a:solidFill>
                <a:schemeClr val="tx1"/>
              </a:solidFill>
            </a:endParaRPr>
          </a:p>
        </p:txBody>
      </p:sp>
      <p:sp>
        <p:nvSpPr>
          <p:cNvPr id="34" name="Rectangle 33">
            <a:hlinkClick r:id="" action="ppaction://noaction"/>
          </p:cNvPr>
          <p:cNvSpPr/>
          <p:nvPr/>
        </p:nvSpPr>
        <p:spPr>
          <a:xfrm>
            <a:off x="5674433"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900" dirty="0">
              <a:solidFill>
                <a:schemeClr val="tx1"/>
              </a:solidFill>
            </a:endParaRPr>
          </a:p>
        </p:txBody>
      </p:sp>
      <p:sp>
        <p:nvSpPr>
          <p:cNvPr id="35" name="Chevron 34"/>
          <p:cNvSpPr/>
          <p:nvPr/>
        </p:nvSpPr>
        <p:spPr>
          <a:xfrm>
            <a:off x="1356503"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hevron 35"/>
          <p:cNvSpPr/>
          <p:nvPr/>
        </p:nvSpPr>
        <p:spPr>
          <a:xfrm>
            <a:off x="2779342"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hevron 36"/>
          <p:cNvSpPr/>
          <p:nvPr/>
        </p:nvSpPr>
        <p:spPr>
          <a:xfrm>
            <a:off x="4195215"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hevron 37"/>
          <p:cNvSpPr/>
          <p:nvPr/>
        </p:nvSpPr>
        <p:spPr>
          <a:xfrm>
            <a:off x="5616449"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hevron 38"/>
          <p:cNvSpPr/>
          <p:nvPr/>
        </p:nvSpPr>
        <p:spPr>
          <a:xfrm>
            <a:off x="7031248"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ontent Placeholder 3">
            <a:extLst>
              <a:ext uri="{FF2B5EF4-FFF2-40B4-BE49-F238E27FC236}">
                <a16:creationId xmlns:a16="http://schemas.microsoft.com/office/drawing/2014/main" id="{06575682-9098-4824-9A19-29BB25071354}"/>
              </a:ext>
            </a:extLst>
          </p:cNvPr>
          <p:cNvSpPr txBox="1">
            <a:spLocks/>
          </p:cNvSpPr>
          <p:nvPr/>
        </p:nvSpPr>
        <p:spPr>
          <a:xfrm>
            <a:off x="441960" y="2971800"/>
            <a:ext cx="8846819" cy="3692316"/>
          </a:xfrm>
          <a:prstGeom prst="rect">
            <a:avLst/>
          </a:prstGeom>
        </p:spPr>
        <p:txBody>
          <a:bodyPr vert="horz" lIns="91440" tIns="45720" rIns="91440" bIns="45720" rtlCol="0">
            <a:noAutofit/>
          </a:bodyPr>
          <a:lstStyle>
            <a:lvl1pPr marL="0" indent="0" algn="l" defTabSz="487695" rtl="0" eaLnBrk="1" latinLnBrk="0" hangingPunct="1">
              <a:spcBef>
                <a:spcPts val="1067"/>
              </a:spcBef>
              <a:spcAft>
                <a:spcPts val="0"/>
              </a:spcAft>
              <a:buClr>
                <a:schemeClr val="accent1">
                  <a:lumMod val="60000"/>
                  <a:lumOff val="40000"/>
                </a:schemeClr>
              </a:buClr>
              <a:buSzPct val="80000"/>
              <a:buFont typeface="Wingdings 3" charset="2"/>
              <a:buNone/>
              <a:defRPr sz="2000" b="0" i="0" kern="1200">
                <a:solidFill>
                  <a:schemeClr val="tx1"/>
                </a:solidFill>
                <a:latin typeface="+mj-lt"/>
                <a:ea typeface="+mj-ea"/>
                <a:cs typeface="+mj-cs"/>
              </a:defRPr>
            </a:lvl1pPr>
            <a:lvl2pPr marL="487695" indent="0" algn="l" defTabSz="487695" rtl="0" eaLnBrk="1" latinLnBrk="0" hangingPunct="1">
              <a:spcBef>
                <a:spcPts val="1067"/>
              </a:spcBef>
              <a:spcAft>
                <a:spcPts val="0"/>
              </a:spcAft>
              <a:buClr>
                <a:schemeClr val="accent1">
                  <a:lumMod val="60000"/>
                  <a:lumOff val="40000"/>
                </a:schemeClr>
              </a:buClr>
              <a:buSzPct val="80000"/>
              <a:buFont typeface="Wingdings 3" charset="2"/>
              <a:buNone/>
              <a:defRPr sz="1800" b="0" i="0" kern="1200">
                <a:solidFill>
                  <a:schemeClr val="tx1"/>
                </a:solidFill>
                <a:latin typeface="+mj-lt"/>
                <a:ea typeface="+mj-ea"/>
                <a:cs typeface="+mj-cs"/>
              </a:defRPr>
            </a:lvl2pPr>
            <a:lvl3pPr marL="1219238"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700" b="0" i="0" kern="1200">
                <a:solidFill>
                  <a:schemeClr val="tx1"/>
                </a:solidFill>
                <a:latin typeface="+mj-lt"/>
                <a:ea typeface="+mj-ea"/>
                <a:cs typeface="+mj-cs"/>
              </a:defRPr>
            </a:lvl3pPr>
            <a:lvl4pPr marL="1706933"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4pPr>
            <a:lvl5pPr marL="2194629"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5pPr>
            <a:lvl6pPr marL="2682324"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6pPr>
            <a:lvl7pPr marL="3170019"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7pPr>
            <a:lvl8pPr marL="3657714"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8pPr>
            <a:lvl9pPr marL="4145410" indent="-243848" algn="l" defTabSz="487695" rtl="0" eaLnBrk="1" latinLnBrk="0" hangingPunct="1">
              <a:spcBef>
                <a:spcPts val="1067"/>
              </a:spcBef>
              <a:spcAft>
                <a:spcPts val="0"/>
              </a:spcAft>
              <a:buClr>
                <a:schemeClr val="accent1">
                  <a:lumMod val="60000"/>
                  <a:lumOff val="40000"/>
                </a:schemeClr>
              </a:buClr>
              <a:buSzPct val="80000"/>
              <a:buFont typeface="Wingdings 3" charset="2"/>
              <a:buChar char=""/>
              <a:defRPr sz="1493" b="0" i="0" kern="1200">
                <a:solidFill>
                  <a:schemeClr val="tx1"/>
                </a:solidFill>
                <a:latin typeface="+mj-lt"/>
                <a:ea typeface="+mj-ea"/>
                <a:cs typeface="+mj-cs"/>
              </a:defRPr>
            </a:lvl9pPr>
          </a:lstStyle>
          <a:p>
            <a:pPr marL="0" marR="0" lvl="0" indent="0" algn="ctr" defTabSz="487695" rtl="0" eaLnBrk="1" fontAlgn="auto" latinLnBrk="0" hangingPunct="1">
              <a:lnSpc>
                <a:spcPct val="100000"/>
              </a:lnSpc>
              <a:spcBef>
                <a:spcPts val="1067"/>
              </a:spcBef>
              <a:spcAft>
                <a:spcPts val="0"/>
              </a:spcAft>
              <a:buClr>
                <a:srgbClr val="7F5BCA">
                  <a:lumMod val="60000"/>
                  <a:lumOff val="40000"/>
                </a:srgbClr>
              </a:buClr>
              <a:buSzPct val="80000"/>
              <a:buFont typeface="Wingdings 3" charset="2"/>
              <a:buNone/>
              <a:tabLst/>
              <a:defRPr/>
            </a:pPr>
            <a:r>
              <a:rPr kumimoji="0" lang="en-US" sz="1500" b="0" i="0" u="none" strike="noStrike" kern="1200" cap="none" spc="0" normalizeH="0" baseline="0" noProof="0">
                <a:ln>
                  <a:noFill/>
                </a:ln>
                <a:solidFill>
                  <a:sysClr val="windowText" lastClr="000000"/>
                </a:solidFill>
                <a:effectLst/>
                <a:uLnTx/>
                <a:uFillTx/>
                <a:latin typeface="Myriad Pro Bold"/>
                <a:ea typeface="+mj-ea"/>
                <a:cs typeface="+mj-cs"/>
              </a:rPr>
              <a:t>This publication, its author, and its publisher are in no way affiliated with or authorized by ACT, Inc. ACT® is a copyright and/or trademark of ACT, Inc.</a:t>
            </a:r>
            <a:endParaRPr kumimoji="0" lang="en-US" sz="1500" b="0" i="0" u="none" strike="noStrike" kern="1200" cap="none" spc="0" normalizeH="0" baseline="0" noProof="0" dirty="0">
              <a:ln>
                <a:noFill/>
              </a:ln>
              <a:solidFill>
                <a:sysClr val="windowText" lastClr="000000"/>
              </a:solidFill>
              <a:effectLst/>
              <a:uLnTx/>
              <a:uFillTx/>
              <a:latin typeface="Myriad Pro Bold"/>
              <a:ea typeface="+mj-ea"/>
              <a:cs typeface="+mj-cs"/>
            </a:endParaRPr>
          </a:p>
        </p:txBody>
      </p:sp>
    </p:spTree>
    <p:extLst>
      <p:ext uri="{BB962C8B-B14F-4D97-AF65-F5344CB8AC3E}">
        <p14:creationId xmlns:p14="http://schemas.microsoft.com/office/powerpoint/2010/main" val="2032735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0"/>
              </p:nvPr>
            </p:nvSpPr>
            <p:spPr/>
            <p:txBody>
              <a:bodyPr/>
              <a:lstStyle/>
              <a:p>
                <a:pPr lvl="0"/>
                <a:r>
                  <a:rPr lang="en-US" dirty="0"/>
                  <a:t>1.	For what value of </a:t>
                </a:r>
                <a:r>
                  <a:rPr lang="en-US" i="1" dirty="0"/>
                  <a:t>x</a:t>
                </a:r>
                <a:r>
                  <a:rPr lang="en-US" dirty="0"/>
                  <a:t> is the equation –3</a:t>
                </a:r>
                <a:r>
                  <a:rPr lang="en-US" i="1" dirty="0"/>
                  <a:t>x</a:t>
                </a:r>
                <a:r>
                  <a:rPr lang="en-US" dirty="0"/>
                  <a:t> + 7 = –17 true?</a:t>
                </a:r>
              </a:p>
              <a:p>
                <a:r>
                  <a:rPr lang="en-US" dirty="0"/>
                  <a:t>	A.	–24</a:t>
                </a:r>
              </a:p>
              <a:p>
                <a:r>
                  <a:rPr lang="en-US" dirty="0"/>
                  <a:t>	B.	–8</a:t>
                </a:r>
              </a:p>
              <a:p>
                <a:r>
                  <a:rPr lang="en-US" dirty="0"/>
                  <a:t>	C.	–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10</m:t>
                        </m:r>
                      </m:num>
                      <m:den>
                        <m:r>
                          <a:rPr lang="en-US">
                            <a:latin typeface="Cambria Math" panose="02040503050406030204" pitchFamily="18" charset="0"/>
                          </a:rPr>
                          <m:t>3</m:t>
                        </m:r>
                      </m:den>
                    </m:f>
                  </m:oMath>
                </a14:m>
                <a:endParaRPr lang="en-US" dirty="0"/>
              </a:p>
              <a:p>
                <a:r>
                  <a:rPr lang="en-US" dirty="0"/>
                  <a:t>	D.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10</m:t>
                        </m:r>
                      </m:num>
                      <m:den>
                        <m:r>
                          <a:rPr lang="en-US">
                            <a:latin typeface="Cambria Math" panose="02040503050406030204" pitchFamily="18" charset="0"/>
                          </a:rPr>
                          <m:t>3</m:t>
                        </m:r>
                      </m:den>
                    </m:f>
                  </m:oMath>
                </a14:m>
                <a:endParaRPr lang="en-US" dirty="0"/>
              </a:p>
              <a:p>
                <a:r>
                  <a:rPr lang="en-US" dirty="0"/>
                  <a:t>	E.	8</a:t>
                </a:r>
              </a:p>
            </p:txBody>
          </p:sp>
        </mc:Choice>
        <mc:Fallback xmlns="">
          <p:sp>
            <p:nvSpPr>
              <p:cNvPr id="3" name="Content Placeholder 2"/>
              <p:cNvSpPr>
                <a:spLocks noGrp="1" noRot="1" noChangeAspect="1" noMove="1" noResize="1" noEditPoints="1" noAdjustHandles="1" noChangeArrowheads="1" noChangeShapeType="1" noTextEdit="1"/>
              </p:cNvSpPr>
              <p:nvPr>
                <p:ph idx="10"/>
              </p:nvPr>
            </p:nvSpPr>
            <p:spPr>
              <a:blipFill>
                <a:blip r:embed="rId3"/>
                <a:stretch>
                  <a:fillRect l="-971" t="-627"/>
                </a:stretch>
              </a:blipFill>
            </p:spPr>
            <p:txBody>
              <a:bodyPr/>
              <a:lstStyle/>
              <a:p>
                <a:r>
                  <a:rPr lang="en-US">
                    <a:noFill/>
                  </a:rPr>
                  <a:t> </a:t>
                </a:r>
              </a:p>
            </p:txBody>
          </p:sp>
        </mc:Fallback>
      </mc:AlternateContent>
      <p:sp>
        <p:nvSpPr>
          <p:cNvPr id="2" name="Rectangle 2"/>
          <p:cNvSpPr>
            <a:spLocks noChangeArrowheads="1"/>
          </p:cNvSpPr>
          <p:nvPr/>
        </p:nvSpPr>
        <p:spPr bwMode="auto">
          <a:xfrm>
            <a:off x="0" y="0"/>
            <a:ext cx="9753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4">
            <a:hlinkClick r:id="rId4"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16" name="Rectangle 15">
            <a:hlinkClick r:id="rId5" action="ppaction://hlinksldjump"/>
          </p:cNvPr>
          <p:cNvSpPr/>
          <p:nvPr/>
        </p:nvSpPr>
        <p:spPr>
          <a:xfrm>
            <a:off x="-88968" y="7005485"/>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17" name="Rectangle 16">
            <a:hlinkClick r:id="rId6"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18" name="Rectangle 17">
            <a:hlinkClick r:id="rId7"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19" name="Rectangle 18">
            <a:hlinkClick r:id="rId8"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Variable Isolation</a:t>
            </a:r>
          </a:p>
        </p:txBody>
      </p:sp>
      <p:sp>
        <p:nvSpPr>
          <p:cNvPr id="20" name="Rectangle 19">
            <a:hlinkClick r:id="rId9"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21" name="Rectangle 20">
            <a:hlinkClick r:id="rId10"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22" name="Chevron 21"/>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hevron 22"/>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hevron 23"/>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evron 24"/>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hevron 25"/>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hevron 26"/>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evron 27"/>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hevron 28"/>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2133600" y="924877"/>
            <a:ext cx="4229100" cy="492443"/>
          </a:xfrm>
          <a:prstGeom prst="rect">
            <a:avLst/>
          </a:prstGeom>
          <a:noFill/>
        </p:spPr>
        <p:txBody>
          <a:bodyPr wrap="square" rtlCol="0">
            <a:spAutoFit/>
          </a:bodyPr>
          <a:lstStyle/>
          <a:p>
            <a:r>
              <a:rPr lang="en-US" sz="2600" b="1" dirty="0">
                <a:latin typeface="+mj-lt"/>
              </a:rPr>
              <a:t>1.1 Entrance Ticket</a:t>
            </a:r>
          </a:p>
        </p:txBody>
      </p:sp>
    </p:spTree>
    <p:extLst>
      <p:ext uri="{BB962C8B-B14F-4D97-AF65-F5344CB8AC3E}">
        <p14:creationId xmlns:p14="http://schemas.microsoft.com/office/powerpoint/2010/main" val="377445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5" end="5"/>
                                            </p:txEl>
                                          </p:spTgt>
                                        </p:tgtEl>
                                        <p:attrNameLst>
                                          <p:attrName>style.color</p:attrName>
                                        </p:attrNameLst>
                                      </p:cBhvr>
                                      <p:to>
                                        <a:srgbClr val="5CD281"/>
                                      </p:to>
                                    </p:animClr>
                                    <p:animClr clrSpc="rgb" dir="cw">
                                      <p:cBhvr>
                                        <p:cTn id="7" dur="500" fill="hold"/>
                                        <p:tgtEl>
                                          <p:spTgt spid="3">
                                            <p:txEl>
                                              <p:pRg st="5" end="5"/>
                                            </p:txEl>
                                          </p:spTgt>
                                        </p:tgtEl>
                                        <p:attrNameLst>
                                          <p:attrName>fillcolor</p:attrName>
                                        </p:attrNameLst>
                                      </p:cBhvr>
                                      <p:to>
                                        <a:srgbClr val="5CD281"/>
                                      </p:to>
                                    </p:animClr>
                                    <p:set>
                                      <p:cBhvr>
                                        <p:cTn id="8" dur="500" fill="hold"/>
                                        <p:tgtEl>
                                          <p:spTgt spid="3">
                                            <p:txEl>
                                              <p:pRg st="5" end="5"/>
                                            </p:txEl>
                                          </p:spTgt>
                                        </p:tgtEl>
                                        <p:attrNameLst>
                                          <p:attrName>fill.type</p:attrName>
                                        </p:attrNameLst>
                                      </p:cBhvr>
                                      <p:to>
                                        <p:strVal val="solid"/>
                                      </p:to>
                                    </p:set>
                                    <p:set>
                                      <p:cBhvr>
                                        <p:cTn id="9" dur="500" fill="hold"/>
                                        <p:tgtEl>
                                          <p:spTgt spid="3">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0"/>
          </p:nvPr>
        </p:nvSpPr>
        <p:spPr/>
        <p:txBody>
          <a:bodyPr/>
          <a:lstStyle/>
          <a:p>
            <a:r>
              <a:rPr lang="en-US" dirty="0"/>
              <a:t>2.	For what value of </a:t>
            </a:r>
            <a:r>
              <a:rPr lang="en-US" i="1" dirty="0"/>
              <a:t>x</a:t>
            </a:r>
            <a:r>
              <a:rPr lang="en-US" dirty="0"/>
              <a:t> is the equation 2(</a:t>
            </a:r>
            <a:r>
              <a:rPr lang="en-US" i="1" dirty="0"/>
              <a:t>x</a:t>
            </a:r>
            <a:r>
              <a:rPr lang="en-US" dirty="0"/>
              <a:t> – 4) + </a:t>
            </a:r>
            <a:r>
              <a:rPr lang="en-US" i="1" dirty="0"/>
              <a:t>x</a:t>
            </a:r>
            <a:r>
              <a:rPr lang="en-US" dirty="0"/>
              <a:t> = 10 	true?</a:t>
            </a:r>
          </a:p>
          <a:p>
            <a:r>
              <a:rPr lang="en-US" dirty="0"/>
              <a:t>	F.	2</a:t>
            </a:r>
          </a:p>
          <a:p>
            <a:r>
              <a:rPr lang="en-US" dirty="0"/>
              <a:t>	G.	6</a:t>
            </a:r>
          </a:p>
          <a:p>
            <a:r>
              <a:rPr lang="en-US" dirty="0"/>
              <a:t>	H.	12 </a:t>
            </a:r>
          </a:p>
          <a:p>
            <a:r>
              <a:rPr lang="en-US" dirty="0"/>
              <a:t>	J.	14 </a:t>
            </a:r>
          </a:p>
          <a:p>
            <a:r>
              <a:rPr lang="en-US" dirty="0"/>
              <a:t>	K.	18</a:t>
            </a:r>
          </a:p>
        </p:txBody>
      </p:sp>
      <p:sp>
        <p:nvSpPr>
          <p:cNvPr id="2" name="Rectangle 2"/>
          <p:cNvSpPr>
            <a:spLocks noChangeArrowheads="1"/>
          </p:cNvSpPr>
          <p:nvPr/>
        </p:nvSpPr>
        <p:spPr bwMode="auto">
          <a:xfrm>
            <a:off x="0" y="0"/>
            <a:ext cx="9753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TextBox 19"/>
          <p:cNvSpPr txBox="1"/>
          <p:nvPr/>
        </p:nvSpPr>
        <p:spPr>
          <a:xfrm>
            <a:off x="2133600" y="924877"/>
            <a:ext cx="4229100" cy="492443"/>
          </a:xfrm>
          <a:prstGeom prst="rect">
            <a:avLst/>
          </a:prstGeom>
          <a:noFill/>
        </p:spPr>
        <p:txBody>
          <a:bodyPr wrap="square" rtlCol="0">
            <a:spAutoFit/>
          </a:bodyPr>
          <a:lstStyle/>
          <a:p>
            <a:r>
              <a:rPr lang="en-US" sz="2600" b="1" dirty="0">
                <a:latin typeface="+mj-lt"/>
              </a:rPr>
              <a:t>1.1 Entrance Ticket</a:t>
            </a:r>
          </a:p>
        </p:txBody>
      </p:sp>
      <p:sp>
        <p:nvSpPr>
          <p:cNvPr id="21" name="Rectangle 20">
            <a:hlinkClick r:id="rId3"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22" name="Rectangle 21">
            <a:hlinkClick r:id="rId4" action="ppaction://hlinksldjump"/>
          </p:cNvPr>
          <p:cNvSpPr/>
          <p:nvPr/>
        </p:nvSpPr>
        <p:spPr>
          <a:xfrm>
            <a:off x="-88968" y="7005485"/>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23" name="Rectangle 22">
            <a:hlinkClick r:id="rId5"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24" name="Rectangle 23">
            <a:hlinkClick r:id="rId6"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25" name="Rectangle 24">
            <a:hlinkClick r:id="rId7"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Variable Isolation</a:t>
            </a:r>
          </a:p>
        </p:txBody>
      </p:sp>
      <p:sp>
        <p:nvSpPr>
          <p:cNvPr id="26" name="Rectangle 25">
            <a:hlinkClick r:id="rId8"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27" name="Rectangle 26">
            <a:hlinkClick r:id="rId9"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28" name="Chevron 21"/>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hevron 22"/>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hevron 23"/>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hevron 24"/>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evron 25"/>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evron 26"/>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hevron 27"/>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hevron 28"/>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44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5CD281"/>
                                      </p:to>
                                    </p:animClr>
                                    <p:animClr clrSpc="rgb" dir="cw">
                                      <p:cBhvr>
                                        <p:cTn id="7" dur="500" fill="hold"/>
                                        <p:tgtEl>
                                          <p:spTgt spid="3">
                                            <p:txEl>
                                              <p:pRg st="2" end="2"/>
                                            </p:txEl>
                                          </p:spTgt>
                                        </p:tgtEl>
                                        <p:attrNameLst>
                                          <p:attrName>fillcolor</p:attrName>
                                        </p:attrNameLst>
                                      </p:cBhvr>
                                      <p:to>
                                        <a:srgbClr val="5CD281"/>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0"/>
              </p:nvPr>
            </p:nvSpPr>
            <p:spPr/>
            <p:txBody>
              <a:bodyPr/>
              <a:lstStyle/>
              <a:p>
                <a:pPr lvl="0"/>
                <a:r>
                  <a:rPr lang="en-US" dirty="0"/>
                  <a:t>3.	What value of </a:t>
                </a:r>
                <a:r>
                  <a:rPr lang="en-US" i="1" dirty="0"/>
                  <a:t>x</a:t>
                </a:r>
                <a:r>
                  <a:rPr lang="en-US" dirty="0"/>
                  <a:t> makes the equation 8</a:t>
                </a:r>
                <a:r>
                  <a:rPr lang="en-US" i="1" dirty="0"/>
                  <a:t>x</a:t>
                </a:r>
                <a:r>
                  <a:rPr lang="en-US" dirty="0"/>
                  <a:t> – 2(</a:t>
                </a:r>
                <a:r>
                  <a:rPr lang="en-US" i="1" dirty="0"/>
                  <a:t>x</a:t>
                </a:r>
                <a:r>
                  <a:rPr lang="en-US" dirty="0"/>
                  <a:t> – 7) = 20 	true?</a:t>
                </a:r>
              </a:p>
              <a:p>
                <a:r>
                  <a:rPr lang="en-US" dirty="0"/>
                  <a:t>	A.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13</m:t>
                        </m:r>
                      </m:num>
                      <m:den>
                        <m:r>
                          <a:rPr lang="en-US" i="1">
                            <a:latin typeface="Cambria Math" panose="02040503050406030204" pitchFamily="18" charset="0"/>
                          </a:rPr>
                          <m:t>3</m:t>
                        </m:r>
                      </m:den>
                    </m:f>
                  </m:oMath>
                </a14:m>
                <a:endParaRPr lang="en-US" dirty="0"/>
              </a:p>
              <a:p>
                <a:r>
                  <a:rPr lang="en-US" dirty="0"/>
                  <a:t>	B.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17</m:t>
                        </m:r>
                      </m:num>
                      <m:den>
                        <m:r>
                          <a:rPr lang="en-US" i="1">
                            <a:latin typeface="Cambria Math" panose="02040503050406030204" pitchFamily="18" charset="0"/>
                          </a:rPr>
                          <m:t>3</m:t>
                        </m:r>
                      </m:den>
                    </m:f>
                  </m:oMath>
                </a14:m>
                <a:endParaRPr lang="en-US" dirty="0"/>
              </a:p>
              <a:p>
                <a:r>
                  <a:rPr lang="en-US" dirty="0"/>
                  <a:t>	C.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5</m:t>
                        </m:r>
                      </m:den>
                    </m:f>
                  </m:oMath>
                </a14:m>
                <a:endParaRPr lang="en-US" dirty="0"/>
              </a:p>
              <a:p>
                <a:r>
                  <a:rPr lang="en-US" dirty="0"/>
                  <a:t>	D.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17</m:t>
                        </m:r>
                      </m:num>
                      <m:den>
                        <m:r>
                          <a:rPr lang="en-US" i="1">
                            <a:latin typeface="Cambria Math" panose="02040503050406030204" pitchFamily="18" charset="0"/>
                          </a:rPr>
                          <m:t>5</m:t>
                        </m:r>
                      </m:den>
                    </m:f>
                  </m:oMath>
                </a14:m>
                <a:endParaRPr lang="en-US" dirty="0"/>
              </a:p>
              <a:p>
                <a:r>
                  <a:rPr lang="en-US" b="1" dirty="0"/>
                  <a:t>	</a:t>
                </a:r>
                <a:r>
                  <a:rPr lang="en-US" dirty="0"/>
                  <a:t>E.	1</a:t>
                </a:r>
              </a:p>
            </p:txBody>
          </p:sp>
        </mc:Choice>
        <mc:Fallback xmlns="">
          <p:sp>
            <p:nvSpPr>
              <p:cNvPr id="3" name="Content Placeholder 2"/>
              <p:cNvSpPr>
                <a:spLocks noGrp="1" noRot="1" noChangeAspect="1" noMove="1" noResize="1" noEditPoints="1" noAdjustHandles="1" noChangeArrowheads="1" noChangeShapeType="1" noTextEdit="1"/>
              </p:cNvSpPr>
              <p:nvPr>
                <p:ph idx="10"/>
              </p:nvPr>
            </p:nvSpPr>
            <p:spPr>
              <a:blipFill>
                <a:blip r:embed="rId3"/>
                <a:stretch>
                  <a:fillRect l="-971" t="-627"/>
                </a:stretch>
              </a:blipFill>
            </p:spPr>
            <p:txBody>
              <a:bodyPr/>
              <a:lstStyle/>
              <a:p>
                <a:r>
                  <a:rPr lang="en-US">
                    <a:noFill/>
                  </a:rPr>
                  <a:t> </a:t>
                </a:r>
              </a:p>
            </p:txBody>
          </p:sp>
        </mc:Fallback>
      </mc:AlternateContent>
      <p:sp>
        <p:nvSpPr>
          <p:cNvPr id="2" name="Rectangle 2"/>
          <p:cNvSpPr>
            <a:spLocks noChangeArrowheads="1"/>
          </p:cNvSpPr>
          <p:nvPr/>
        </p:nvSpPr>
        <p:spPr bwMode="auto">
          <a:xfrm>
            <a:off x="0" y="0"/>
            <a:ext cx="9753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1" name="TextBox 30"/>
          <p:cNvSpPr txBox="1"/>
          <p:nvPr/>
        </p:nvSpPr>
        <p:spPr>
          <a:xfrm>
            <a:off x="2133600" y="924877"/>
            <a:ext cx="4229100" cy="492443"/>
          </a:xfrm>
          <a:prstGeom prst="rect">
            <a:avLst/>
          </a:prstGeom>
          <a:noFill/>
        </p:spPr>
        <p:txBody>
          <a:bodyPr wrap="square" rtlCol="0">
            <a:spAutoFit/>
          </a:bodyPr>
          <a:lstStyle/>
          <a:p>
            <a:r>
              <a:rPr lang="en-US" sz="2600" b="1" dirty="0">
                <a:latin typeface="+mj-lt"/>
              </a:rPr>
              <a:t>1.1 Entrance Ticket</a:t>
            </a:r>
          </a:p>
        </p:txBody>
      </p:sp>
      <p:sp>
        <p:nvSpPr>
          <p:cNvPr id="30" name="Rectangle 29">
            <a:hlinkClick r:id="rId4"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32" name="Rectangle 31">
            <a:hlinkClick r:id="rId5" action="ppaction://hlinksldjump"/>
          </p:cNvPr>
          <p:cNvSpPr/>
          <p:nvPr/>
        </p:nvSpPr>
        <p:spPr>
          <a:xfrm>
            <a:off x="-88968" y="7005485"/>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33" name="Rectangle 32">
            <a:hlinkClick r:id="rId6"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34" name="Rectangle 33">
            <a:hlinkClick r:id="rId7"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35" name="Rectangle 34">
            <a:hlinkClick r:id="rId8"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Variable Isolation</a:t>
            </a:r>
          </a:p>
        </p:txBody>
      </p:sp>
      <p:sp>
        <p:nvSpPr>
          <p:cNvPr id="36" name="Rectangle 35">
            <a:hlinkClick r:id="rId9"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37" name="Rectangle 36">
            <a:hlinkClick r:id="rId10"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38" name="Chevron 21"/>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hevron 22"/>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hevron 23"/>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hevron 24"/>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hevron 25"/>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evron 26"/>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evron 27"/>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hevron 28"/>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927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5" end="5"/>
                                            </p:txEl>
                                          </p:spTgt>
                                        </p:tgtEl>
                                        <p:attrNameLst>
                                          <p:attrName>style.color</p:attrName>
                                        </p:attrNameLst>
                                      </p:cBhvr>
                                      <p:to>
                                        <a:srgbClr val="5CD281"/>
                                      </p:to>
                                    </p:animClr>
                                    <p:animClr clrSpc="rgb" dir="cw">
                                      <p:cBhvr>
                                        <p:cTn id="7" dur="500" fill="hold"/>
                                        <p:tgtEl>
                                          <p:spTgt spid="3">
                                            <p:txEl>
                                              <p:pRg st="5" end="5"/>
                                            </p:txEl>
                                          </p:spTgt>
                                        </p:tgtEl>
                                        <p:attrNameLst>
                                          <p:attrName>fillcolor</p:attrName>
                                        </p:attrNameLst>
                                      </p:cBhvr>
                                      <p:to>
                                        <a:srgbClr val="5CD281"/>
                                      </p:to>
                                    </p:animClr>
                                    <p:set>
                                      <p:cBhvr>
                                        <p:cTn id="8" dur="500" fill="hold"/>
                                        <p:tgtEl>
                                          <p:spTgt spid="3">
                                            <p:txEl>
                                              <p:pRg st="5" end="5"/>
                                            </p:txEl>
                                          </p:spTgt>
                                        </p:tgtEl>
                                        <p:attrNameLst>
                                          <p:attrName>fill.type</p:attrName>
                                        </p:attrNameLst>
                                      </p:cBhvr>
                                      <p:to>
                                        <p:strVal val="solid"/>
                                      </p:to>
                                    </p:set>
                                    <p:set>
                                      <p:cBhvr>
                                        <p:cTn id="9" dur="500" fill="hold"/>
                                        <p:tgtEl>
                                          <p:spTgt spid="3">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p:txBody>
          <a:bodyPr/>
          <a:lstStyle/>
          <a:p>
            <a:r>
              <a:rPr lang="en-US" dirty="0"/>
              <a:t>Solve equations with one unknown variable</a:t>
            </a:r>
          </a:p>
        </p:txBody>
      </p:sp>
      <p:grpSp>
        <p:nvGrpSpPr>
          <p:cNvPr id="57" name="Group 56"/>
          <p:cNvGrpSpPr/>
          <p:nvPr/>
        </p:nvGrpSpPr>
        <p:grpSpPr>
          <a:xfrm>
            <a:off x="365760" y="4478603"/>
            <a:ext cx="8999220" cy="2326593"/>
            <a:chOff x="365760" y="4478603"/>
            <a:chExt cx="8999220" cy="2326593"/>
          </a:xfrm>
        </p:grpSpPr>
        <p:sp>
          <p:nvSpPr>
            <p:cNvPr id="58" name="Title 1"/>
            <p:cNvSpPr txBox="1">
              <a:spLocks/>
            </p:cNvSpPr>
            <p:nvPr userDrawn="1"/>
          </p:nvSpPr>
          <p:spPr>
            <a:xfrm>
              <a:off x="1422824" y="4478603"/>
              <a:ext cx="6907952" cy="436297"/>
            </a:xfrm>
            <a:prstGeom prst="rect">
              <a:avLst/>
            </a:prstGeom>
          </p:spPr>
          <p:txBody>
            <a:bodyPr vert="horz" lIns="91440" tIns="45720" rIns="91440" bIns="45720" rtlCol="0" anchor="t">
              <a:noAutofit/>
            </a:bodyPr>
            <a:lstStyle>
              <a:lvl1pPr algn="l" defTabSz="487695" rtl="0" eaLnBrk="1" latinLnBrk="0" hangingPunct="1">
                <a:spcBef>
                  <a:spcPct val="0"/>
                </a:spcBef>
                <a:buNone/>
                <a:defRPr sz="2600" b="1" i="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Self-Assessment</a:t>
              </a:r>
            </a:p>
          </p:txBody>
        </p:sp>
        <p:cxnSp>
          <p:nvCxnSpPr>
            <p:cNvPr id="59" name="Straight Connector 58"/>
            <p:cNvCxnSpPr/>
            <p:nvPr userDrawn="1"/>
          </p:nvCxnSpPr>
          <p:spPr>
            <a:xfrm flipH="1">
              <a:off x="457543" y="4727231"/>
              <a:ext cx="28034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flipH="1">
              <a:off x="6507480" y="4727231"/>
              <a:ext cx="2803474"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60"/>
            <p:cNvSpPr txBox="1"/>
            <p:nvPr userDrawn="1"/>
          </p:nvSpPr>
          <p:spPr>
            <a:xfrm>
              <a:off x="365760" y="5173980"/>
              <a:ext cx="8999220" cy="1631216"/>
            </a:xfrm>
            <a:prstGeom prst="rect">
              <a:avLst/>
            </a:prstGeom>
            <a:noFill/>
          </p:spPr>
          <p:txBody>
            <a:bodyPr wrap="square" rtlCol="0">
              <a:spAutoFit/>
            </a:bodyPr>
            <a:lstStyle/>
            <a:p>
              <a:r>
                <a:rPr lang="en-US" sz="2000" dirty="0"/>
                <a:t>Circle the number that corresponds to your confidence level in your knowledge of this subject before beginning the lesson. A score of 1 means you are completely lost, and a score of 4 means you have mastered the skills. </a:t>
              </a:r>
              <a:r>
                <a:rPr lang="en-US" sz="2000"/>
                <a:t>After you finish the lesson, return to the bottom of this page and circle your new confidence level to show your improvement.</a:t>
              </a:r>
              <a:endParaRPr lang="en-US" sz="2000" dirty="0"/>
            </a:p>
          </p:txBody>
        </p:sp>
      </p:grpSp>
      <p:sp>
        <p:nvSpPr>
          <p:cNvPr id="19" name="Rectangle 18">
            <a:hlinkClick r:id="rId3"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20" name="Rectangle 19">
            <a:hlinkClick r:id="rId4"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21" name="Rectangle 20">
            <a:hlinkClick r:id="rId5" action="ppaction://hlinksldjump"/>
          </p:cNvPr>
          <p:cNvSpPr/>
          <p:nvPr/>
        </p:nvSpPr>
        <p:spPr>
          <a:xfrm>
            <a:off x="1329642" y="7005480"/>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Target</a:t>
            </a:r>
          </a:p>
        </p:txBody>
      </p:sp>
      <p:sp>
        <p:nvSpPr>
          <p:cNvPr id="22" name="Rectangle 21">
            <a:hlinkClick r:id="rId6"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23" name="Rectangle 22">
            <a:hlinkClick r:id="rId7"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p>
        </p:txBody>
      </p:sp>
      <p:sp>
        <p:nvSpPr>
          <p:cNvPr id="24" name="Rectangle 23">
            <a:hlinkClick r:id="rId8"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25" name="Rectangle 24">
            <a:hlinkClick r:id="rId9"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26" name="Chevron 25"/>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hevron 26"/>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evron 27"/>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hevron 28"/>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hevron 29"/>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hevron 30"/>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hevron 31"/>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hevron 32"/>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2133600" y="924877"/>
            <a:ext cx="4229100" cy="492443"/>
          </a:xfrm>
          <a:prstGeom prst="rect">
            <a:avLst/>
          </a:prstGeom>
          <a:noFill/>
        </p:spPr>
        <p:txBody>
          <a:bodyPr wrap="square" rtlCol="0">
            <a:spAutoFit/>
          </a:bodyPr>
          <a:lstStyle/>
          <a:p>
            <a:r>
              <a:rPr lang="en-US" sz="2600" b="1" dirty="0">
                <a:latin typeface="+mj-lt"/>
              </a:rPr>
              <a:t>1.2 Learning Target</a:t>
            </a:r>
          </a:p>
        </p:txBody>
      </p:sp>
    </p:spTree>
    <p:extLst>
      <p:ext uri="{BB962C8B-B14F-4D97-AF65-F5344CB8AC3E}">
        <p14:creationId xmlns:p14="http://schemas.microsoft.com/office/powerpoint/2010/main" val="251664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Value</a:t>
            </a:r>
          </a:p>
          <a:p>
            <a:pPr marL="773445" lvl="1" indent="-285750">
              <a:buFontTx/>
              <a:buChar char="►"/>
            </a:pPr>
            <a:r>
              <a:rPr lang="en-US" dirty="0"/>
              <a:t>A number or measurement</a:t>
            </a:r>
          </a:p>
          <a:p>
            <a:r>
              <a:rPr lang="en-US" dirty="0"/>
              <a:t>Expression</a:t>
            </a:r>
          </a:p>
          <a:p>
            <a:pPr marL="773445" lvl="1" indent="-285750">
              <a:buFontTx/>
              <a:buChar char="►"/>
            </a:pPr>
            <a:r>
              <a:rPr lang="en-US" dirty="0"/>
              <a:t>A group of numbers, symbols, and operations to indicate a value</a:t>
            </a:r>
          </a:p>
          <a:p>
            <a:r>
              <a:rPr lang="en-US" dirty="0"/>
              <a:t>Equation</a:t>
            </a:r>
          </a:p>
          <a:p>
            <a:pPr marL="773445" lvl="1" indent="-285750">
              <a:buFontTx/>
              <a:buChar char="►"/>
            </a:pPr>
            <a:r>
              <a:rPr lang="en-US" dirty="0"/>
              <a:t>Two mathematical expressions set equal to each other</a:t>
            </a:r>
          </a:p>
          <a:p>
            <a:r>
              <a:rPr lang="en-US" dirty="0"/>
              <a:t>Term</a:t>
            </a:r>
          </a:p>
          <a:p>
            <a:pPr marL="773445" lvl="1" indent="-285750">
              <a:buFontTx/>
              <a:buChar char="►"/>
            </a:pPr>
            <a:r>
              <a:rPr lang="en-US" dirty="0"/>
              <a:t>A number, variable, or product of a number and a variable</a:t>
            </a:r>
          </a:p>
          <a:p>
            <a:r>
              <a:rPr lang="en-US" dirty="0"/>
              <a:t>Coefficient</a:t>
            </a:r>
          </a:p>
          <a:p>
            <a:pPr marL="773445" lvl="1" indent="-285750">
              <a:buFontTx/>
              <a:buChar char="►"/>
            </a:pPr>
            <a:r>
              <a:rPr lang="en-US" dirty="0"/>
              <a:t>The number next to a variable</a:t>
            </a:r>
          </a:p>
          <a:p>
            <a:endParaRPr lang="en-US" dirty="0"/>
          </a:p>
        </p:txBody>
      </p:sp>
      <p:sp>
        <p:nvSpPr>
          <p:cNvPr id="14" name="Rectangle 13">
            <a:hlinkClick r:id="rId3" action="ppaction://hlinksldjump"/>
          </p:cNvPr>
          <p:cNvSpPr/>
          <p:nvPr/>
        </p:nvSpPr>
        <p:spPr>
          <a:xfrm>
            <a:off x="2748248" y="7005480"/>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15" name="Rectangle 14">
            <a:hlinkClick r:id="rId4"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16" name="Rectangle 15">
            <a:hlinkClick r:id="rId5"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17" name="Rectangle 16">
            <a:hlinkClick r:id="rId6"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18" name="Rectangle 17">
            <a:hlinkClick r:id="rId7"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p>
        </p:txBody>
      </p:sp>
      <p:sp>
        <p:nvSpPr>
          <p:cNvPr id="19" name="Rectangle 18">
            <a:hlinkClick r:id="rId8"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20" name="Rectangle 19">
            <a:hlinkClick r:id="rId9"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21" name="Chevron 20"/>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hevron 21"/>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hevron 22"/>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hevron 23"/>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hevron 24"/>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hevron 25"/>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hevron 26"/>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hevron 27"/>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2133600" y="924877"/>
            <a:ext cx="4229100" cy="492443"/>
          </a:xfrm>
          <a:prstGeom prst="rect">
            <a:avLst/>
          </a:prstGeom>
          <a:noFill/>
        </p:spPr>
        <p:txBody>
          <a:bodyPr wrap="square" rtlCol="0">
            <a:spAutoFit/>
          </a:bodyPr>
          <a:lstStyle/>
          <a:p>
            <a:r>
              <a:rPr lang="en-US" sz="2600" b="1" dirty="0">
                <a:latin typeface="+mj-lt"/>
              </a:rPr>
              <a:t>1.2 Quick Check</a:t>
            </a:r>
          </a:p>
        </p:txBody>
      </p:sp>
    </p:spTree>
    <p:extLst>
      <p:ext uri="{BB962C8B-B14F-4D97-AF65-F5344CB8AC3E}">
        <p14:creationId xmlns:p14="http://schemas.microsoft.com/office/powerpoint/2010/main" val="2314380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2181" y="1474045"/>
            <a:ext cx="5600699" cy="674796"/>
          </a:xfrm>
        </p:spPr>
        <p:txBody>
          <a:bodyPr>
            <a:normAutofit/>
          </a:bodyPr>
          <a:lstStyle/>
          <a:p>
            <a:r>
              <a:rPr lang="en-US" sz="1800" dirty="0"/>
              <a:t>The Lone Variable</a:t>
            </a:r>
            <a:endParaRPr lang="en-US" dirty="0">
              <a:solidFill>
                <a:schemeClr val="accent1">
                  <a:lumMod val="40000"/>
                  <a:lumOff val="60000"/>
                </a:schemeClr>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468" y="1965960"/>
            <a:ext cx="6903720" cy="4873215"/>
          </a:xfrm>
          <a:prstGeom prst="rect">
            <a:avLst/>
          </a:prstGeom>
        </p:spPr>
      </p:pic>
      <p:sp>
        <p:nvSpPr>
          <p:cNvPr id="31" name="TextBox 30"/>
          <p:cNvSpPr txBox="1"/>
          <p:nvPr/>
        </p:nvSpPr>
        <p:spPr>
          <a:xfrm>
            <a:off x="2133600" y="924877"/>
            <a:ext cx="4229100" cy="492443"/>
          </a:xfrm>
          <a:prstGeom prst="rect">
            <a:avLst/>
          </a:prstGeom>
          <a:noFill/>
        </p:spPr>
        <p:txBody>
          <a:bodyPr wrap="square" rtlCol="0">
            <a:spAutoFit/>
          </a:bodyPr>
          <a:lstStyle/>
          <a:p>
            <a:r>
              <a:rPr lang="en-US" sz="2600" b="1" dirty="0">
                <a:latin typeface="+mj-lt"/>
              </a:rPr>
              <a:t>1.2 Quick Check</a:t>
            </a:r>
          </a:p>
        </p:txBody>
      </p:sp>
      <p:sp>
        <p:nvSpPr>
          <p:cNvPr id="32" name="Rectangle 31">
            <a:hlinkClick r:id="rId4" action="ppaction://hlinksldjump"/>
          </p:cNvPr>
          <p:cNvSpPr/>
          <p:nvPr/>
        </p:nvSpPr>
        <p:spPr>
          <a:xfrm>
            <a:off x="2748248" y="7005480"/>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33" name="Rectangle 32">
            <a:hlinkClick r:id="rId5"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34" name="Rectangle 33">
            <a:hlinkClick r:id="rId6"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35" name="Rectangle 34">
            <a:hlinkClick r:id="rId7"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36" name="Rectangle 35">
            <a:hlinkClick r:id="rId8"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p>
        </p:txBody>
      </p:sp>
      <p:sp>
        <p:nvSpPr>
          <p:cNvPr id="37" name="Rectangle 36">
            <a:hlinkClick r:id="rId9"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38" name="Rectangle 37">
            <a:hlinkClick r:id="rId10"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39" name="Chevron 20"/>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hevron 21"/>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hevron 22"/>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hevron 23"/>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evron 24"/>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evron 25"/>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hevron 26"/>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hevron 27"/>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6841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What do you think it means to call a variable the</a:t>
            </a:r>
            <a:r>
              <a:rPr lang="en-US" i="1" dirty="0"/>
              <a:t> Lone Variable</a:t>
            </a:r>
            <a:r>
              <a:rPr lang="en-US" dirty="0"/>
              <a:t>? </a:t>
            </a:r>
          </a:p>
          <a:p>
            <a:pPr marL="773445" lvl="1" indent="-285750">
              <a:buFontTx/>
              <a:buChar char="►"/>
            </a:pPr>
            <a:r>
              <a:rPr lang="en-US" sz="2000" dirty="0"/>
              <a:t>It means that you need to isolate the variable in an equation.</a:t>
            </a:r>
          </a:p>
          <a:p>
            <a:r>
              <a:rPr lang="en-US" dirty="0"/>
              <a:t>What are some of the ways you can get the variable all alone? </a:t>
            </a:r>
          </a:p>
          <a:p>
            <a:pPr marL="773445" lvl="1" indent="-285750">
              <a:buFontTx/>
              <a:buChar char="►"/>
            </a:pPr>
            <a:r>
              <a:rPr lang="en-US" sz="2000" dirty="0"/>
              <a:t>Dividing coefficients, subtracting or adding other terms, or multiplying by reciprocals</a:t>
            </a:r>
          </a:p>
          <a:p>
            <a:r>
              <a:rPr lang="en-US" dirty="0"/>
              <a:t>Are there any steps that need to come before trying to isolate the variable? </a:t>
            </a:r>
          </a:p>
          <a:p>
            <a:pPr marL="773445" lvl="1" indent="-285750">
              <a:buFontTx/>
              <a:buChar char="►"/>
            </a:pPr>
            <a:r>
              <a:rPr lang="en-US" sz="2000" dirty="0"/>
              <a:t>Yes, steps like combining like terms or distributing</a:t>
            </a:r>
          </a:p>
        </p:txBody>
      </p:sp>
      <p:sp>
        <p:nvSpPr>
          <p:cNvPr id="18" name="TextBox 17"/>
          <p:cNvSpPr txBox="1"/>
          <p:nvPr/>
        </p:nvSpPr>
        <p:spPr>
          <a:xfrm>
            <a:off x="2133600" y="924877"/>
            <a:ext cx="4229100" cy="492443"/>
          </a:xfrm>
          <a:prstGeom prst="rect">
            <a:avLst/>
          </a:prstGeom>
          <a:noFill/>
        </p:spPr>
        <p:txBody>
          <a:bodyPr wrap="square" rtlCol="0">
            <a:spAutoFit/>
          </a:bodyPr>
          <a:lstStyle/>
          <a:p>
            <a:r>
              <a:rPr lang="en-US" sz="2600" b="1" dirty="0">
                <a:latin typeface="+mj-lt"/>
              </a:rPr>
              <a:t>1.2 Quick Check</a:t>
            </a:r>
          </a:p>
        </p:txBody>
      </p:sp>
      <p:sp>
        <p:nvSpPr>
          <p:cNvPr id="30" name="Rectangle 29">
            <a:hlinkClick r:id="rId3" action="ppaction://hlinksldjump"/>
          </p:cNvPr>
          <p:cNvSpPr/>
          <p:nvPr/>
        </p:nvSpPr>
        <p:spPr>
          <a:xfrm>
            <a:off x="2748248" y="7005480"/>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31" name="Rectangle 30">
            <a:hlinkClick r:id="rId4"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32" name="Rectangle 31">
            <a:hlinkClick r:id="rId5"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33" name="Rectangle 32">
            <a:hlinkClick r:id="rId6" action="ppaction://hlinksldjump"/>
          </p:cNvPr>
          <p:cNvSpPr/>
          <p:nvPr/>
        </p:nvSpPr>
        <p:spPr>
          <a:xfrm>
            <a:off x="4166857"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Distribution</a:t>
            </a:r>
            <a:endParaRPr lang="en-US" sz="900" baseline="0" dirty="0">
              <a:solidFill>
                <a:schemeClr val="bg1"/>
              </a:solidFill>
            </a:endParaRPr>
          </a:p>
        </p:txBody>
      </p:sp>
      <p:sp>
        <p:nvSpPr>
          <p:cNvPr id="34" name="Rectangle 33">
            <a:hlinkClick r:id="rId7"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p>
        </p:txBody>
      </p:sp>
      <p:sp>
        <p:nvSpPr>
          <p:cNvPr id="35" name="Rectangle 34">
            <a:hlinkClick r:id="rId8"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36" name="Rectangle 35">
            <a:hlinkClick r:id="rId9"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37" name="Chevron 20"/>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hevron 21"/>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hevron 22"/>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hevron 23"/>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hevron 24"/>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hevron 25"/>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hevron 26"/>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hevron 27"/>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66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2x+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9840" y="2057400"/>
            <a:ext cx="7233920" cy="4069080"/>
          </a:xfrm>
          <a:prstGeom prst="rect">
            <a:avLst/>
          </a:prstGeom>
        </p:spPr>
      </p:pic>
      <p:sp>
        <p:nvSpPr>
          <p:cNvPr id="5" name="TextBox 4"/>
          <p:cNvSpPr txBox="1"/>
          <p:nvPr/>
        </p:nvSpPr>
        <p:spPr>
          <a:xfrm>
            <a:off x="944880" y="804703"/>
            <a:ext cx="5897880" cy="492443"/>
          </a:xfrm>
          <a:prstGeom prst="rect">
            <a:avLst/>
          </a:prstGeom>
          <a:noFill/>
        </p:spPr>
        <p:txBody>
          <a:bodyPr wrap="square" rtlCol="0">
            <a:spAutoFit/>
          </a:bodyPr>
          <a:lstStyle/>
          <a:p>
            <a:r>
              <a:rPr lang="en-US" sz="2600" b="1" dirty="0"/>
              <a:t>1.3.1 Distribution</a:t>
            </a:r>
          </a:p>
        </p:txBody>
      </p:sp>
      <p:sp>
        <p:nvSpPr>
          <p:cNvPr id="15" name="Rectangle 14">
            <a:hlinkClick r:id="rId6" action="ppaction://hlinksldjump"/>
          </p:cNvPr>
          <p:cNvSpPr/>
          <p:nvPr/>
        </p:nvSpPr>
        <p:spPr>
          <a:xfrm>
            <a:off x="2748248"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Quick Check</a:t>
            </a:r>
          </a:p>
        </p:txBody>
      </p:sp>
      <p:sp>
        <p:nvSpPr>
          <p:cNvPr id="16" name="Rectangle 15">
            <a:hlinkClick r:id="rId7" action="ppaction://hlinksldjump"/>
          </p:cNvPr>
          <p:cNvSpPr/>
          <p:nvPr/>
        </p:nvSpPr>
        <p:spPr>
          <a:xfrm>
            <a:off x="-88968" y="7005485"/>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Entrance Ticket</a:t>
            </a:r>
          </a:p>
        </p:txBody>
      </p:sp>
      <p:sp>
        <p:nvSpPr>
          <p:cNvPr id="17" name="Rectangle 16">
            <a:hlinkClick r:id="rId8" action="ppaction://hlinksldjump"/>
          </p:cNvPr>
          <p:cNvSpPr/>
          <p:nvPr/>
        </p:nvSpPr>
        <p:spPr>
          <a:xfrm>
            <a:off x="1329642" y="7005480"/>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Learning </a:t>
            </a:r>
            <a:r>
              <a:rPr lang="en-US" sz="900" dirty="0">
                <a:solidFill>
                  <a:schemeClr val="bg1"/>
                </a:solidFill>
              </a:rPr>
              <a:t>Target</a:t>
            </a:r>
            <a:endParaRPr lang="en-US" sz="900" baseline="0" dirty="0">
              <a:solidFill>
                <a:schemeClr val="bg1"/>
              </a:solidFill>
            </a:endParaRPr>
          </a:p>
        </p:txBody>
      </p:sp>
      <p:sp>
        <p:nvSpPr>
          <p:cNvPr id="18" name="Rectangle 17">
            <a:hlinkClick r:id="rId9" action="ppaction://hlinksldjump"/>
          </p:cNvPr>
          <p:cNvSpPr/>
          <p:nvPr/>
        </p:nvSpPr>
        <p:spPr>
          <a:xfrm>
            <a:off x="5585465"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dirty="0">
                <a:solidFill>
                  <a:schemeClr val="bg1"/>
                </a:solidFill>
              </a:rPr>
              <a:t>Variable Isolation</a:t>
            </a:r>
            <a:endParaRPr lang="en-US" sz="900" baseline="0" dirty="0">
              <a:solidFill>
                <a:schemeClr val="bg1"/>
              </a:solidFill>
            </a:endParaRPr>
          </a:p>
        </p:txBody>
      </p:sp>
      <p:sp>
        <p:nvSpPr>
          <p:cNvPr id="19" name="Rectangle 18">
            <a:hlinkClick r:id="rId10" action="ppaction://hlinksldjump"/>
          </p:cNvPr>
          <p:cNvSpPr/>
          <p:nvPr/>
        </p:nvSpPr>
        <p:spPr>
          <a:xfrm>
            <a:off x="4161560" y="7005485"/>
            <a:ext cx="1425336" cy="309715"/>
          </a:xfrm>
          <a:prstGeom prst="rect">
            <a:avLst/>
          </a:prstGeom>
          <a:solidFill>
            <a:schemeClr val="accent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Distribution</a:t>
            </a:r>
          </a:p>
        </p:txBody>
      </p:sp>
      <p:sp>
        <p:nvSpPr>
          <p:cNvPr id="20" name="Rectangle 19">
            <a:hlinkClick r:id="rId11" action="ppaction://hlinksldjump"/>
          </p:cNvPr>
          <p:cNvSpPr/>
          <p:nvPr/>
        </p:nvSpPr>
        <p:spPr>
          <a:xfrm>
            <a:off x="7004074"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ACT Practice</a:t>
            </a:r>
          </a:p>
        </p:txBody>
      </p:sp>
      <p:sp>
        <p:nvSpPr>
          <p:cNvPr id="21" name="Rectangle 20">
            <a:hlinkClick r:id="rId12" action="ppaction://hlinksldjump"/>
          </p:cNvPr>
          <p:cNvSpPr/>
          <p:nvPr/>
        </p:nvSpPr>
        <p:spPr>
          <a:xfrm>
            <a:off x="8422681" y="7005476"/>
            <a:ext cx="1425336" cy="309715"/>
          </a:xfrm>
          <a:prstGeom prst="rect">
            <a:avLst/>
          </a:prstGeom>
          <a:solidFill>
            <a:schemeClr val="accent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900" baseline="0" dirty="0">
                <a:solidFill>
                  <a:schemeClr val="bg1"/>
                </a:solidFill>
              </a:rPr>
              <a:t>Exit Ticket</a:t>
            </a:r>
          </a:p>
        </p:txBody>
      </p:sp>
      <p:sp>
        <p:nvSpPr>
          <p:cNvPr id="33" name="Chevron 32"/>
          <p:cNvSpPr/>
          <p:nvPr/>
        </p:nvSpPr>
        <p:spPr>
          <a:xfrm>
            <a:off x="1267535"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hevron 33"/>
          <p:cNvSpPr/>
          <p:nvPr/>
        </p:nvSpPr>
        <p:spPr>
          <a:xfrm>
            <a:off x="2690374"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hevron 34"/>
          <p:cNvSpPr/>
          <p:nvPr/>
        </p:nvSpPr>
        <p:spPr>
          <a:xfrm>
            <a:off x="4106247"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hevron 35"/>
          <p:cNvSpPr/>
          <p:nvPr/>
        </p:nvSpPr>
        <p:spPr>
          <a:xfrm>
            <a:off x="5527481" y="7005475"/>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hevron 36"/>
          <p:cNvSpPr/>
          <p:nvPr/>
        </p:nvSpPr>
        <p:spPr>
          <a:xfrm>
            <a:off x="6942280" y="7005470"/>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hevron 37"/>
          <p:cNvSpPr/>
          <p:nvPr/>
        </p:nvSpPr>
        <p:spPr>
          <a:xfrm>
            <a:off x="8363514" y="7005469"/>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hevron 38"/>
          <p:cNvSpPr/>
          <p:nvPr/>
        </p:nvSpPr>
        <p:spPr>
          <a:xfrm>
            <a:off x="-152399" y="7005468"/>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hevron 39"/>
          <p:cNvSpPr/>
          <p:nvPr/>
        </p:nvSpPr>
        <p:spPr>
          <a:xfrm>
            <a:off x="9784828" y="7005467"/>
            <a:ext cx="121173" cy="309715"/>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2131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B77F723-CA2C-4C43-B5D6-EABA8EE9BBED"/>
  <p:tag name="ISPRING_SCORM_RATE_SLIDES" val="1"/>
  <p:tag name="ISPRING_SCORM_PASSING_SCORE" val="100.0000000000"/>
  <p:tag name="ISPRINGONLINEFOLDERID" val="0"/>
  <p:tag name="ISPRINGONLINEFOLDERPATH" val="Content List"/>
  <p:tag name="ISPRINGCLOUDFOLDERID" val="0"/>
  <p:tag name="ISPRINGCLOUDFOLDERPATH" val="Content List"/>
  <p:tag name="ISPRING_UUID" val="{3477906C-733E-4472-A38D-0AF76D6E07CD}"/>
  <p:tag name="ISPRING_RESOURCE_FOLDER" val="P:\Curriculum\MasteryPrep Powerpoint Template\"/>
  <p:tag name="ISPRING_PRESENTATION_PATH" val="P:\Curriculum\MasteryPrep Powerpoint Template.pptx"/>
  <p:tag name="ISPRING_PROJECT_FOLDER_UPDATED" val="1"/>
  <p:tag name="ISPRING_PLAYERS_CUSTOMIZATION" val="UEsDBBQAAgAIADB1lEZ7BdOSwAEAANoDAAAPAAAAbm9uZS9wbGF5ZXIueG1spZJPb9QwEMXPW6nfIfK99m4Rolo59ICUE0WVFhC3lTeZJqaOHTwTsvvtmfzZpFuQQOKQaPIy72fPs/X9sXbJT4hog0/FRq5FAj4PhfVlKr58zm7uxP376yvdOHOCmNgiFT54EEkBmEfbEPseDVWpeCFIhoqEXx63R7SpqIiarVJd18nujQyxVLfr9UZ9e/i4yyuozY31SMbnzF32ciuSJtoQLZ1S8W4trq9WA/ICZ5F7fInBtf3KKPNQqyYCgieIatz2bN3S38381MErOjWAgkdfDbMfTP78EIrWAfbaSo9tOyDqCYO20rS1mzufYMxTMTbsa0A0JaB0vhRq9Ko/mPWTM1hNHLzA9tymPTiLFYsjfejeL+r+bBmyVxNHXYJ0PUwwnGLWOpeBoTZCIZIIP1rLVdZjv85HsN6IcTnP3Xt8tl5il7PGVWZyCvH0gR18JFOUco5ejtHLwdTbh+ITF49TnLsFMgezhKArqt3bf86j7/6fOAp4Mq0jcV7B+gKOmeW/BDWPQsAz9pqkxsl+tTOVd9ce6hdX40Iadzdl8R1FQiaWwNewMGTUos8w9Zqm1fg5JTTHotXv91JPRC5/AVBLAwQUAAIACADvbq9GWn+5mToEAADhDgAAHQAAAHVuaXZlcnNhbC9jb21tb25fbWVzc2FnZXMubG5nrVf/bts2EP6/QN+BEFBgA7a0HdCiGBIHtMTYQmTJleg42Q8IjMTYRCgxkyi32V99mj7YnmRHym7spoOkdIBtmLTvu9Pdd9+Rx6cfC4k2vKqFKk+c10evHMTLTOWiXJ04C3r28zsH1ZqVOZOq5CdOqRx0Onr+7FiyctWwFYfvz58hdFzwuoZlPTKrhzUS+YkzH6duNJvj8CoNokmUjv2JM3JVccfKexSolfqj+uGXt+8+vn7z9sfjl1vLPkDJDAfBIRSySG9e9QAKaRwFKaCRIA3JJXVG5nOYXbSggR8SZ7T9Msx6HpMLZ2Q+O+0WcUxCmiaB75HUT9IwojYXAaHEc0ZXqkFrtuFIK7QR/APSaw6V1KLiqJYitz9kCjbKhnc586IZ9sM0JgmNfZf6UeiMElVV9z9ZWNbotarAXY1yUbNryXPrEzhjf7+reA2umQZOIXjptYB/qoKJ8qjTdYyXfjhJaRQFSUpCb7fjjEiZI69ixs1AlBgnJAaAitW8eoJtallmzRGWchjC1J9MA3hTE8JUrNYS3npoHHMCNZjzsssKOEJiYFeSLKPYM0kDV4ihO1bXH1SVH/Bjv1BdwH7oRkBBl+6BU4OxA4YaC1COquKZ7gKbkSTBE5KOo0sgMvRdNMQiOod2Ox9icUUSaBGSdNmE+MKfYEN402I7/u/6K2OGzvIesSwDO5O+jVBNDTsmpdAFttPqYV4S8n4BVfNx8I0ubgEhsbZeK7HhEEKVd7MHNMUlnuHP+4X/W3qG/YB4KRDKi5YptWJnnDGQh1JpxKRU5gHAL8s3rMw4uuYZa4Dw9/C3XOT2b6bYNpK/GvE3YnorLS+2qhR65PLF0cDQDoTscYRFU0N4WvPiTne53gv/KVEYYv9nCH0efaD/pG3WsQ8dMBaqvwUBeTaCBIoq+1v54Rk4mrc9D6LglzcDfIbRFiBU6KkYF5CqgxAuIIUD7JdknPgUhu2SX9dCd84xW9m2QN8uagYHB8k1fyjsNb9R0BOSs007zkDWbKU7C7o3LQ+0h/o0gJBDAFy1IxEgpSgg/rwH5mJGdhloJePgSZaqkbltUSlurWxAbpuCP57DN5Uq7K5k9Y68rWqdfk8U7cPFrdP5gHmSEBy709TFoUvMEc40jexpBFw0MQU0SQM8NuZAyoLpbA1aeaOaMu8J1J7CPHKGAWyb0oSzKlv/8+lzT4yvIml30Xb310Eg0GFGiMgXsN9DpXn9ZxcIxeNDO7voY7U9te7seh5iqQ90+F9Oh6zV9EIVsHXU7RfYti0aphS70xkQMrH8U02VdY/efYQZjs9BVOz5yhnNWHULikSVkoNQbKoNAfUw7w8Xh0ZLUfIhtt+n6eaBqT9PsefZWxQ0nxTZbTu8cjgrZtvrlITrVF8wd4pDELyv8Hgu9EBAOyN28gKN3q4f2nzzeGR8WdX2Mnr8cu9u+i9QSwMEFAACAAgA726vRgEGPs3+AgAAZQoAACcAAAB1bml2ZXJzYWwvZmxhc2hfcHVibGlzaGluZ19zZXR0aW5ncy54bWzVVs1OGzEQvucpLFccyQKFlkaboIokKiokEUnVckLOepK18Npb25sQTn2aPlifpOM1CYmgaIEitcohu+OZb7752U+Oj64zSWZgrNCqSXfrO5SASjQXatqkX0bd7UNKrGOKM6kVNKnSlBy1anFejKWw6RCcQ1dLEEbZRu6aNHUub0TRfD6vC5sbf6pl4RDf1hOdRbkBC8qBiXLJFvjnFjlY2qrVCImD6UzzQgIRHCko4dkx2ZXMpjQKbmOWXE2NLhQ/1lIbYqbjJn1z0PW/pU+AaosMlC/OttDoza7BOBeeD5NDcQMkBTFNkfjePiVzwV1aPkbeP47uo5TYoQbmUY41FqPcLXwGjnHmWHgN+RxcO7s0BBNfKJaJZIQnxNffpO3R5aeLQef89KT3+XLU75+OTgaBRBkTbeLE0WaiGAnpwiSwyhMz51iSIm+MmTBpIY7WTUu3iVYb5Pw7GWuJvS+jcB+yMfAey2BtGsMrobrouUvJBAuRiyb9aASTlAjHpEhWwbYYWydcOf/uuidBLNwzIGdDepc+dCdJmbGwTmt5Yn3Pk9ZXXUhOFrogUlwBcZpg/UWGTymQ9eGQidFZacX1ccRKgRlnAubAj8qe3gL+KdEFpsgKjMTNzSW4kOF7IW7IGCbaIC6wGe442oUN+PUnAefM2jtQtuS4NTw9aXcuT3rtzrctXyDjM6aSJ4LjwCHL3WvgM6xdaUwhpcZurkFgZxJWWCjnwwUv3aqUWTl3ymbl0P0gS1Act0A+ARMPElxNoQqoCpgwRbSSC8IS/ISsX6GZ0IVFS1iWAG2fRTCEEqFKqlP8gjCZ4WCqoO3s7r3dP3j3/vBDox79+vFz+9GgW1kZSOazBV05flRYVuJy/5uLI68FD0uDM8W/qQwXnWGVtvb6Vbz6n6t4nQfpGazJTiUKqBvTIFKoHFJkwgH/myvxjLG+SPHDTrzOWF+x5pes8n9TcnhbXR42bgtx9OB1xp9kQokMG+EVbHUHah3s7+D948GjWg3RNq+GrdpvUEsDBBQAAgAIAO9ur0YCwTo1vgIAAFUKAAAhAAAAdW5pdmVyc2FsL2ZsYXNoX3NraW5fc2V0dGluZ3MueG1slVZRT9swEH7fr6i6d8IGrJtkKkEpEhIbCBDvTnJNrDp2ZF/K+u9nO05jtw3NaiHV333f3fl8vkL0mon5l8mEZJJL9QqITBTaIh02Yfn1NG0QpTjLpEAQeCakqiifzr/euw9JHPOUSm5AjdWsaAZ9mJn7jJH4GFczu4YEmaxqKraPspBnKc3WhZKNyE+mVm5rUJyJtWGe/5otloMBONP4gFBFOS1/2jVOUivQGmxKP5Z2nVRxmgLvIp27z0hNH+rz0+/JNkwzdLKbb3YNyWpaQFzkq3u7hvnCeI8Et5eXd5d3nwsQ/qKhXny3a5DK6RZU7PxiZtegQtZN/T89UitZ2ILGms8vcafhkubm+RnB3bldJwX2QDbQyVvw5bF1jCrpv4bvntjnqiR/tnXdGwj20lMO8xXlGkjSbVujLuXHU4PmgewIIdSTnk3Wz7TRMEfVeFaP9bwX+GAiD315pKe8S95UsGgzDtzFeM9fLG7dsAid7rAgQwUbDwYp9mDP/GMKe8AMwJ75ylkOT4JvD+j7llbTXfIt9dcZ1L/VRuU3VhDUbHNv7Xad1UZ6tE9XB6E90HEqmcNc23TeWAX22kjisDal5CAnIuiGFRSZFL8tL926w2iS7Bl8rx3vLIIMORxrOJejGdPhfbn9iH5sfxb6w7X7CZopfj2liDQrK/OzpKcTrzPPxBRmmhxX2Dlp6KAexEoGGhd7SFRRtQb1JiUfG0ZIBD3WvWzf1hCdJEENSHK8ysQ7OVZ+0VQpqKW5NQa6q3IMtsSSFSU3f/jO4APyPcWAtZViafwJynZ9GQC+CYCqrOy6tt20lqrhyDhsoHv7AeCOPHQ2ok2XDjXcDT7CCsOW88ionvSjou+VeIQE+BH+u0krcrxnGdH2SFPtTha9/G4K97lEc7mbZrb5wkHm9r6XIsfGflhBA9p/J/8BUEsDBBQAAgAIAO9ur0a9qNc/0wIAAHYJAAAmAAAAdW5pdmVyc2FsL2h0bWxfcHVibGlzaGluZ19zZXR0aW5ncy54bWzNVsFOGzEQvecrLFccyQKFlkaboIoEEUFJRFK1nJCznmQtvPbW9iaEU7+mH9Yv6XhNQiJotCCoqhyyHs+8eW/Gnt346DaTZArGCq2adLe+QwmoRHOhJk36dXiyfUiJdUxxJrWCJlWakqNWLc6LkRQ2HYBz6GoJwijbyF2Tps7ljSiazWZ1YXPjd7UsHOLbeqKzKDdgQTkwUS7ZHP/cPAdLW7UaIXEwfdG8kEAERwpKeHZMnrpM0ih4jVhyMzG6UPxYS22ImYya9N3Bif8tfAJSW2SgvDbbQqM3uwbjXHg6TA7EHZAUxCRF3nv7lMwEd2n5GHn/OHqMUmIHCcyjHGvUotw9fAaOceZYWIZ8Dm6dXRiCic8Vy0QyxB3i5Tdpe3h9etXvXJ53L86uh73e+bDbDyTKmGgdJ47WE8VISBcmgWWemDnHkhR5Y8yYSQtxtGpauI21WiPn12SkJZa+jKJkjEzlvEk/G8EkJcIxKZLlrmNmAu5ESNTgY3frY+XoA2DQm6TMWFhNtNixvopJ65suJCdzXRApboA4TVBRkeFTCmS13GRsdFZaJbOOWCk4kKmAGfCjskr3gH9LdIUpsgIj8SjmElzI8KMQd2QEY20QF9gUDy3ahQ349WcB58zaB1C24Lg1OO+2O9fdi3bn+5YXyPiUqeSZ4NhCyHL3FvgMtSuNKaTUWM0VCKxMwgoLZX+44KVbFZmVc6dsWjbdN7IExXYL5BMwcSPBoyVUAVUBE6aIVnJOWIKXwvojNBW6sGgJhyVA2xcRDKFEqJLqBAcUJjMcTBW0nd299/sHHz4efmrUo98/f21vDLofFH3JfLYwKY43jorluHh85+LI39CnL7szxb+661edQZVCXfSqePXOqnhdhmHSXxkklSjgJJiEsYOzQIpMOOCv2eQXNGrzVA5tfKVGvaGKjcft/xURVsuX8NpbN46e/CyooX39W6lV+wNQSwMEFAACAAgA726vRtPMDZOdAQAAHwYAAB8AAAB1bml2ZXJzYWwvaHRtbF9za2luX3NldHRpbmdzLmpzjZRRT8IwEMff+RRkvhqCAk59U4HEhAcTeTM+lHGMha5d2m6ChO/urkNYu5vYe6F/fv1f75bevtMtVxAF3cfu3v62+zd3bzVAzagcrl2dt+gp6oHmyRLmSQo8ERB4SPF79CQfzgRlHAhruti9o62u+QUS/1kxrut4RlgoQtPU4YISv4jTWwr8dmo71lXVVGv0IjdGil4khQFhekKqlFkmuJraVS/Rg2UB6gK6YhE4pqFdbeTZcRRi1LlIphkTu5mMZW/Bok2sZC6WbfnXuwxU+ck3FdB/CF8mjh1PtHk1kPqJJ/cY7WSmQGs45r2bYJAwZwvgNd++XX+gjnGzII8uEp2YX/rpBqNOZyyGRpdGUwwXE6WXzz0Ph+PhuMkZ2JqKGNxiOARnO1ANq0GI4YAyy7N/fMBMyRg70kCbPT+hXLJlIuKKG/cxSA4vi7Zt3TsXio0oW+E8Iek9oTX1+tK22eGDmgAN+XS1l3dG2XFKFEQOSWjUtDoPIecyxp8juP/oBswYFq3TcjyUw7FsA1MbUHMpeXn7z0v39HN1Dj9QSwMEFAACAAgA726vRhra6juqAAAAHwEAABoAAAB1bml2ZXJzYWwvaTE4bl9wcmVzZXRzLnhtbJ2PMQ/CIBCFd34FuV2wW9MA3UzcHHQ2FVFJ6NFw1PrzhdQYZ4dL7l3e915O9a8x8KdL5CNqaMQWuEMbrx7vGk7H3aYFTnnA6xAiOg0YgfeGKd+0eEiOXCZeIpA0PHKeOimXZRGeplQSKIY5l2ASNo6yzBhRVlJOKwor2/m/6M8NDGOcq8vsQ96jKXtRq4VTshoqc3YoPN4iyGpQ8uuuys6US0URSv48ZtgbUEsDBBQAAgAIAO9ur0ZR5XXGbwAAAHYAAAAcAAAAdW5pdmVyc2FsL2xvY2FsX3NldHRpbmdzLnhtbA3MsQ6CQAyA4Z2naLqDujlwMJi4qYPwAA1XyCW91nCNkbf3tn/48vfjLwt8eS/JNOClOyOwLhaTbgHn6d5eEYqTRhJTDqiGMA5NL7aQvNm9wgIfoYP3iXMN5yflKm+mzurwUjmghUd9rokjnobmD1BLAwQUAAIACAAwdZRG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vbq9GyRh+i3IBAAD7AgAAKQAAAHVuaXZlcnNhbC9za2luX2N1c3RvbWl6YXRpb25fc2V0dGluZ3MueG1sjVLbahsxEH3PV4j8gCWNbgtbg25bDMEpxBD6VLZetSxNtGWl0BD08dUmMY4bl1bzNHPOnGFGp00/xmgfUp7ux6c+j1O8CTmP8XtaXyDU7qe7af40hxRyWh0rt2Mcpl+b+G1aarWach+Hfh7sgqY1Rt3zQ0pq5VTNmGEUSeapV8h5bivWgGvAVsxRYtvVHxIvunPYh5jPq7arE/R9wyamMOdNHMLjGk7Zb6HTDT7O/TBWXloLtkQ5TC2OLYEY4ZL7QjUACGS5Iw4XKRupCfKYcQzFKAoUEOGcNKIQSTnUrGtEVWG+EYhJxqgr1NPajbQ2jtoioSFE12leNbZ0nZEYI0IIMFe4gM5gVNlQNTSo5YDgwIAo2miiAHW2Mx0r3nlhOVLUC4wLMwYwPh73uN3bcx2r/73O4Zz/EDz7BWfRxVurM+Zq9w/zXMm7cP/zrs8Bfe1T2AwfLu31due3uy/X26vPl6/efPbxgbkYtm7+V3//BlBLAwQUAAIACADwbq9GECHRbqQBAADiFwAAFwAAAHVuaXZlcnNhbC91bml2ZXJzYWwucG5n6wzwc+flkuJiYGDg9fRwCWJgYJnAwMBcxMEGFLH9bagHpBiLg9ydGNadk3kJ5LCkO/o6MjBs7Of+k8gK5HMWeEQWMzDwHQZhxuP5K1IYGMTLPV0cQyri3t4OXPvYQYTVcTMX72UDXmaDxgscDReA5Id3LqdufzfMYphtFVR717Bx2p6Y/WXznm99/3tr7u3bb8uYgQY/4K6pupDhvFjw7z1/B6u+5F+GQEGG++lbFp2/x/jyY4WPPBOQ/2Gvm3EV+5Lrr01rQdIMi2V1H+/fdlMQxHazjrpWOleOEchM2LI4tQwk1sDPyAmiVBRAwhNYVECCkxpYgKSD0AQQx4NJCER5OoCMV+D0AHFURjWNahrVNKppVNOoplFNo5pGNY1qGtU0qmlU06imUU2jmkY1jWoa1TSqaVTTqCZ8mk7vWncZNLjN0FO25c1vO1uQ5gMZ7qcr511WhgrH1JfLHP/CCB7szjZZvLHcQWr3/feX20ECNfMvdtn95vRIPv/8861tub/Aw9z/919sc1P+tf31L2YThY/37gsvfgp2maufyzqnhCYAUEsDBBQAAgAIAPBur0bYod+7SgAAAGsAAAAbAAAAdW5pdmVyc2FsL3VuaXZlcnNhbC5wbmcueG1ss7GvyM1RKEstKs7Mz7NVMtQzULK34+WyKShKLctMLVeoAIoBBSFASaESyDVCcMszU0oyQCpMTBCCGamZ6RkltkoWphZwQX2gmQBQSwECAAAUAAIACAAwdZRGewXTksABAADaAwAADwAAAAAAAAABAAAAAAAAAAAAbm9uZS9wbGF5ZXIueG1sUEsBAgAAFAACAAgA726vRlp/uZk6BAAA4Q4AAB0AAAAAAAAAAQAAAAAA7QEAAHVuaXZlcnNhbC9jb21tb25fbWVzc2FnZXMubG5nUEsBAgAAFAACAAgA726vRgEGPs3+AgAAZQoAACcAAAAAAAAAAQAAAAAAYgYAAHVuaXZlcnNhbC9mbGFzaF9wdWJsaXNoaW5nX3NldHRpbmdzLnhtbFBLAQIAABQAAgAIAO9ur0YCwTo1vgIAAFUKAAAhAAAAAAAAAAEAAAAAAKUJAAB1bml2ZXJzYWwvZmxhc2hfc2tpbl9zZXR0aW5ncy54bWxQSwECAAAUAAIACADvbq9GvajXP9MCAAB2CQAAJgAAAAAAAAABAAAAAACiDAAAdW5pdmVyc2FsL2h0bWxfcHVibGlzaGluZ19zZXR0aW5ncy54bWxQSwECAAAUAAIACADvbq9G08wNk50BAAAfBgAAHwAAAAAAAAABAAAAAAC5DwAAdW5pdmVyc2FsL2h0bWxfc2tpbl9zZXR0aW5ncy5qc1BLAQIAABQAAgAIAO9ur0Ya2uo7qgAAAB8BAAAaAAAAAAAAAAEAAAAAAJMRAAB1bml2ZXJzYWwvaTE4bl9wcmVzZXRzLnhtbFBLAQIAABQAAgAIAO9ur0ZR5XXGbwAAAHYAAAAcAAAAAAAAAAEAAAAAAHUSAAB1bml2ZXJzYWwvbG9jYWxfc2V0dGluZ3MueG1sUEsBAgAAFAACAAgAMHWURs6CCTfsAgAAiAgAABQAAAAAAAAAAQAAAAAAHhMAAHVuaXZlcnNhbC9wbGF5ZXIueG1sUEsBAgAAFAACAAgA726vRskYfotyAQAA+wIAACkAAAAAAAAAAQAAAAAAPBYAAHVuaXZlcnNhbC9za2luX2N1c3RvbWl6YXRpb25fc2V0dGluZ3MueG1sUEsBAgAAFAACAAgA8G6vRhAh0W6kAQAA4hcAABcAAAAAAAAAAAAAAAAA9RcAAHVuaXZlcnNhbC91bml2ZXJzYWwucG5nUEsBAgAAFAACAAgA8G6vRtih37tKAAAAawAAABsAAAAAAAAAAQAAAAAAzhkAAHVuaXZlcnNhbC91bml2ZXJzYWwucG5nLnhtbFBLBQYAAAAADAAMAIYDAABRGgAAAAA="/>
  <p:tag name="ISPRING_SCORM_ENDPOINT" val="&lt;endpoint&gt;&lt;enable&gt;0&lt;/enable&gt;&lt;lrs&gt;http://&lt;/lrs&gt;&lt;auth&gt;0&lt;/auth&gt;&lt;login&gt;&lt;/login&gt;&lt;password&gt;&lt;/password&gt;&lt;key&gt;&lt;/key&gt;&lt;name&gt;&lt;/name&gt;&lt;email&gt;&lt;/email&gt;&lt;/endpoint&gt;&#10;"/>
  <p:tag name="ISPRING_OUTPUT_FOLDER" val="C:\Users\Jeff\Desktop\Sharepoint\SharePoint\Mastery Prep Team Site - Product Cr\5 - Oliver Proof\Linear Equations\_For Proof"/>
  <p:tag name="ISPRING_PRESENTATION_TITLE" val="Linear Equations"/>
  <p:tag name="ISPRING_RESOURCE_PATHS_HASH_PRESENTER" val="79b51d1224c678e601d3120c6bd80683e844a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on">
  <a:themeElements>
    <a:clrScheme name="ACT Mastery English">
      <a:dk1>
        <a:sysClr val="windowText" lastClr="000000"/>
      </a:dk1>
      <a:lt1>
        <a:sysClr val="window" lastClr="FFFFFF"/>
      </a:lt1>
      <a:dk2>
        <a:srgbClr val="373545"/>
      </a:dk2>
      <a:lt2>
        <a:srgbClr val="E3C0BA"/>
      </a:lt2>
      <a:accent1>
        <a:srgbClr val="CA524C"/>
      </a:accent1>
      <a:accent2>
        <a:srgbClr val="BD4848"/>
      </a:accent2>
      <a:accent3>
        <a:srgbClr val="CA524C"/>
      </a:accent3>
      <a:accent4>
        <a:srgbClr val="8B6C6C"/>
      </a:accent4>
      <a:accent5>
        <a:srgbClr val="D2A096"/>
      </a:accent5>
      <a:accent6>
        <a:srgbClr val="C32C1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648585966C244BB113B53FA9308BAB" ma:contentTypeVersion="10" ma:contentTypeDescription="Create a new document." ma:contentTypeScope="" ma:versionID="464359d9fccc20dbe1584b46fbdf2156">
  <xsd:schema xmlns:xsd="http://www.w3.org/2001/XMLSchema" xmlns:xs="http://www.w3.org/2001/XMLSchema" xmlns:p="http://schemas.microsoft.com/office/2006/metadata/properties" xmlns:ns2="77379123-fe21-487e-82de-cf698d8ef071" xmlns:ns3="8c51e3a4-653c-4fdb-90e5-55c9497c3d90" targetNamespace="http://schemas.microsoft.com/office/2006/metadata/properties" ma:root="true" ma:fieldsID="9a1962e0d7bf3dae32f841f1149b3d84" ns2:_="" ns3:_="">
    <xsd:import namespace="77379123-fe21-487e-82de-cf698d8ef071"/>
    <xsd:import namespace="8c51e3a4-653c-4fdb-90e5-55c9497c3d9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379123-fe21-487e-82de-cf698d8ef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51e3a4-653c-4fdb-90e5-55c9497c3d9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EC8A74-6B81-4933-A3B6-8DB13533C5B4}">
  <ds:schemaRefs>
    <ds:schemaRef ds:uri="http://schemas.microsoft.com/sharepoint/v3/contenttype/forms"/>
  </ds:schemaRefs>
</ds:datastoreItem>
</file>

<file path=customXml/itemProps2.xml><?xml version="1.0" encoding="utf-8"?>
<ds:datastoreItem xmlns:ds="http://schemas.openxmlformats.org/officeDocument/2006/customXml" ds:itemID="{D72023FA-47E9-43FF-976E-AA25060880EF}">
  <ds:schemaRefs>
    <ds:schemaRef ds:uri="http://schemas.microsoft.com/office/2006/documentManagement/types"/>
    <ds:schemaRef ds:uri="http://purl.org/dc/elements/1.1/"/>
    <ds:schemaRef ds:uri="http://schemas.microsoft.com/office/2006/metadata/properties"/>
    <ds:schemaRef ds:uri="8c51e3a4-653c-4fdb-90e5-55c9497c3d90"/>
    <ds:schemaRef ds:uri="http://purl.org/dc/terms/"/>
    <ds:schemaRef ds:uri="http://schemas.openxmlformats.org/package/2006/metadata/core-properties"/>
    <ds:schemaRef ds:uri="http://purl.org/dc/dcmitype/"/>
    <ds:schemaRef ds:uri="http://schemas.microsoft.com/office/infopath/2007/PartnerControls"/>
    <ds:schemaRef ds:uri="77379123-fe21-487e-82de-cf698d8ef071"/>
    <ds:schemaRef ds:uri="http://www.w3.org/XML/1998/namespace"/>
  </ds:schemaRefs>
</ds:datastoreItem>
</file>

<file path=customXml/itemProps3.xml><?xml version="1.0" encoding="utf-8"?>
<ds:datastoreItem xmlns:ds="http://schemas.openxmlformats.org/officeDocument/2006/customXml" ds:itemID="{FE6D1A2E-10C2-4B4F-914E-EF51C5D64C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379123-fe21-487e-82de-cf698d8ef071"/>
    <ds:schemaRef ds:uri="8c51e3a4-653c-4fdb-90e5-55c9497c3d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3563</TotalTime>
  <Words>622</Words>
  <Application>Microsoft Office PowerPoint</Application>
  <PresentationFormat>Custom</PresentationFormat>
  <Paragraphs>233</Paragraphs>
  <Slides>19</Slides>
  <Notes>19</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Cambria Math</vt:lpstr>
      <vt:lpstr>Myriad Pro</vt:lpstr>
      <vt:lpstr>Myriad Pro Bold</vt:lpstr>
      <vt:lpstr>Wingdings</vt:lpstr>
      <vt:lpstr>Wingdings 3</vt:lpstr>
      <vt:lpstr>1_Ion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Linear Equations</dc:title>
  <dc:creator>Jeff Garrett</dc:creator>
  <cp:lastModifiedBy>Lisa Primeaux-Redmond</cp:lastModifiedBy>
  <cp:revision>510</cp:revision>
  <dcterms:created xsi:type="dcterms:W3CDTF">2015-05-11T21:15:14Z</dcterms:created>
  <dcterms:modified xsi:type="dcterms:W3CDTF">2019-01-02T23:19:07Z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0x0101006D648585966C244BB113B53FA9308BAB</vt:lpwstr>
  </property>
</Properties>
</file>